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Л. Толстой. «Пожарные собаки»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Быль о пожаре, отважных спасателях и умных собаках.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 и его рассказы для детей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Николаевич Толстой писал ясно и просто, поэтому его легко читать даже в первом классе. Он умел рассказывать о доброте, честности, труде и смелых поступках так, что история сразу запоминается.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быль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Быль — это рассказ о событии, которое могло произойти на самом деле. В нём обычно есть узнаваемые люди, предметы и обстоятельства из обычной жизни.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истории звучат правдоподобно, потому что в них есть город, дом, пожарные, собаки и спасение человека. Читателю легко представить всё происходящее.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«быль» подсказывает: перед нами не сказка, а история, похожая на настоящую жизнь. Поэтому к ней хочется относиться внимательно и серьёзно.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в рассказе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город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происходит в Лондоне — большом и шумном городе. Здесь много домов и улиц, поэтому всё случившееся сразу привлекает внимание людей.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пожара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пожар особенно страшен: огонь и дым быстро распространяются. На иллюстрации легко представить тревожную улицу, дом и спешащих пожарных.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172" y="1709491"/>
            <a:ext cx="600900" cy="6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0622" y="1742977"/>
            <a:ext cx="601500" cy="5346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52810" y="1709467"/>
            <a:ext cx="375375" cy="600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участвует в спасении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43175" y="2492050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приезжают быстро, работают слаженно и не теряют времени. Их задача — остановить огонь и помочь людям, которые оказались в беде.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430625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помогают искать людей в дыму и в трудном месте. У них чуткий нос, быстрые лапы и удивительная смелость.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240200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девочка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оказывается в опасности и не может выбраться сама. Именно её спасение становится самым важным делом для всех участников.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и опасность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опаснее ситуация, тем нужнее слаженность и внимание. История показывает, как важно действовать вместе, а не поодиночке.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начинается внезапно и сразу меняет всё вокруг. Появляются дым, огонь и тревожная суета, а людям становится трудно понять, что делать.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такой момент особенно важно не паниковать. Спокойные и быстрые действия помогают не растеряться и вовремя прийти на помощь.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пожарным нужны собаки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обладают отличным чутьём и быстро замечают то, что человеку трудно услышать или увидеть в дыму. Это делает их незаменимыми помощниками.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легко бегают по опасному месту и могут добраться туда, где человеку идти страшно и трудно. Иногда именно это спасает время.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умеет искать настойчиво и не отвлекаться. Она помогает пожарным быстрее найти человека, который оказался в беде.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собаки работают не как обычные домашние любимцы, а как настоящие участники спасения. Их помощь важна так же, как и труд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36" y="1376975"/>
            <a:ext cx="2300479" cy="303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4336" y="1376975"/>
            <a:ext cx="2300479" cy="303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Смелая собака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8302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дыму и тревоге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доме становится тесно от дыма, одна собака не отступает. Она смело бежит вперёд, хотя вокруг шумно и страшно. Благодаря её быстроте пожарные получают шанс найти ребёнка вовремя.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901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Помощник, который не боится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собака действует уверенно, как настоящий спасатель. Она не просто бегает рядом, а ищет человека там, где другим трудно пробраться. Такой поступок легко запомнить: смелость бывает и у животных.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спасают девочку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90118" y="2366158"/>
            <a:ext cx="1967420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в доме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внезапно вспыхивает огонь, и девочка остаётся в опасности. Ей трудно выбраться самой.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8290" y="2535107"/>
            <a:ext cx="1967420" cy="1266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спасателями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Пожарные приезжают быстро, а собака помогает им искать ребёнка в дыму и суете.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91017" y="3194061"/>
            <a:ext cx="1967419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Девочку находят и выводят из опасного места. После этого приходит облегчение и радость.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герои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Пожарные действуют быстро, дружно и очень внимательно. Они не спорят и не теряют времени, потому что в беде каждая минута важна.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79355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помогают искать людей там, где человеку трудно ориентироваться. Их чутьё и смелость становятся частью общего спасения.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82682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Девочку выносят из опасного места, и история завершается спокойно. Так рассказ показывает, как важны помощь, смелость и дружная работа.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рассказ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7985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напоминает, что с огнём нельзя шутить: даже небольшая искра может превратиться в большую беду и поставить под угрозу жизнь людей.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14236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показывает, как важны собранность, смелость и быстрая помощь. В опасную минуту не нужно теряться — важно действовать спокойно и дружно.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623990" y="1685875"/>
            <a:ext cx="2942026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уважительно говорит о пожарных, потому что их труд требует силы, ответственности и готовности рисковать собой ради спасения других.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23990" y="3410084"/>
            <a:ext cx="2038270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Собаки в рассказе тоже становятся настоящими помощниками. Это учит ценить обучение, верность и умение приносить пользу не только людям.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развиваются события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были Льва Толстого «Пожарные собаки»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немного ключевых слов, но каждое работает точно и понятно. Поэтому рассказ легко читать вслух и просто представлять себе.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точных слова помогают быстро понять тревогу, движение и спасение в рассказе.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были Л. Н. Толстого «Пожарные собаки»
</a:t>
            </a:r>
            <a:endParaRPr lang="en-US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слышно и чувствуется при чтении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рассказе слышится тревога: пожар, суета, короткие команды, быстрое движение. Из-за этого события кажутся очень живыми и немного страшными, как и должно быть в опасной ситуации.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напряжение сменяется облегчением. Когда девочку находят и спасают, появляется радость и спокойствие. Короткие фразы помогают почувствовать, как быстро меняется настроение в истории.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напряжение сменяется облегчением. Когда девочку находят и спасают, появляется радость и спокойствие. Короткие фразы помогают почувствовать, как быстро меняется настроение в истории.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из рассказа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«пожар» сразу задаёт опасную ситуацию и помогает понять, почему героям нужно действовать без промедления, а не ждать, пока всё станет ещё хуже.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«дым», «огонь» и «опасность» создают напряжение. Они показывают, как трудно ориентироваться в беде и почему важно слушать взрослых и спасателей.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«пожарные», «спасение» и «смелость» напоминают о работе людей, которые защищают других. В их деле важны не только сила, но и ответственность.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«собака» и «дрессировка» подчёркивают, что животные могут быть обученными помощниками. Это делает рассказ не только интересным, но и по-настоящему поучительным.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жизнью школьников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64107" y="3069902"/>
            <a:ext cx="2126605" cy="9058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— не игра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напоминает, что спички и огонь нельзя брать без взрослых. Любая неосторожность может привести к беде, даже если сначала всё кажется маленькой забавой.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609567" y="1642361"/>
            <a:ext cx="2126606" cy="9058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звать на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случилась опасность, важно сразу сообщить взрослым и не прятаться. Быстрая помощь помогает избежать паники и сохранить жизнь.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58592" y="3748957"/>
            <a:ext cx="2126606" cy="9058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Пожарные действуют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трудной ситуации особенно важны порядок и командная работа. Каждый делает своё дело, а это помогает быстрее справиться с бедой.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307706" y="2240993"/>
            <a:ext cx="2126605" cy="9058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и запоминать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детям легче понять, почему нужны правила безопасности. Они помогают вести себя правильно дома, в школе и на улице.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8815" y="1466400"/>
            <a:ext cx="2570520" cy="303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 обсуждения после чтения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34889" y="1869410"/>
            <a:ext cx="2253665" cy="26330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проявил настоящую смелость?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обсудить, кто в рассказе действовал особенно решительно: пожарные, собака или девочка, которая нуждалась в помощи. Такой разговор помогает заметить, что храбрость бывает разной.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46155" y="1869410"/>
            <a:ext cx="2253600" cy="263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собака стала героем?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подумать, почему именно собака оказалась незаменимой. Она помогла найти ребёнка там, где человеку было бы трудно и опасно. Это хороший повод поговорить о верных помощниках.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4687" y="1596462"/>
            <a:ext cx="499275" cy="57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3403" y="1628158"/>
            <a:ext cx="570600" cy="50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78312" y="1596458"/>
            <a:ext cx="570600" cy="570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запоминается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73670" y="2473171"/>
            <a:ext cx="2181300" cy="18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Опасный пожар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начинается с беды, поэтому сразу возникает интерес. Читателю хочется узнать, как герои справятся с огнём и успеют ли спасти ребёнка.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488059" y="2473171"/>
            <a:ext cx="2181300" cy="18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Умная собака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действует быстро и уверенно, словно настоящий спасатель. Такой персонаж удивляет и вызывает симпатию, потому что помогает людям в трудную минуту.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302424" y="2473171"/>
            <a:ext cx="2181300" cy="18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Счастливый конец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завершается спасением и облегчением. После напряжённых событий особенно приятно видеть, что смелость, помощь и забота приводят к хорошему результату.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рассказа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 животные могут помогать друг другу, если рядом есть забота, обучение и доверие. В трудную минуту важно не растеряться и действовать вместе.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Смелость в рассказе проявляют не только пожарные. Собака тоже становится помощником, потому что умеет быстро искать и не боится опасного места.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маленький участник события может сделать большое дело. Толстой показывает, что добро, ответственность и готовность прийти на помощь спасают жизнь.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стоит прочитать эту быль вместе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«Пожарные собаки» легко читаются, но надолго запоминаются. В этой были есть напряжение, доброта, смелость и радость спасения — всё, что важно для семейного чтения.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2026-05-23T23:27:19Z</dcterms:created>
  <dcterms:modified xsi:type="dcterms:W3CDTF">2026-05-23T23:27:19Z</dcterms:modified>
</cp:coreProperties>
</file>