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необычное название, комизм и перевод помогают раскрыть смысл текста.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«Камень Мазарини» М. М. Зощенко: юмор, рассказ и перевод
</a:t>
            </a:r>
            <a:endParaRPr lang="en-US" sz="328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М. М. Зощенко и почему его читают в 5 классе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Михайлович Зощенко (1894–1958) писал в XX веке короткие рассказы о быте. Смешное у него рождается из повседневных ситуаций: простой фразы, разговорного языка и иронии автора. Поэтому тексты понятны и интересны пятиклассникам.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сатирический рассказ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рассказ высвечивает человеческие слабости через смех и иронию, не превращаясь в назидание. Читатель замечает недостатки героев и понимает, почему над ними легко улыбнуться.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 часто высмеиваются жадность, хвастовство, глупые ошибки, важничанье и неумение вести себя. Комическое возникает из того, как люди поступают и что говорят.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Зощенко юмор держится не на фантастике, а на обычной жизни. В тексте есть завязка, комический случай и финал, который становится неожиданным или ироничным итогом.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«Камень Мазарини» звучит необычно
</a:t>
            </a:r>
            <a:endParaRPr lang="en-US" sz="2399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обещает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«Мазарини» связано с историческим именем и ассоциацией с редкой драгоценностью. Поэтому название сразу настраивает читателя на тему богатства и значимости.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бытовой ситуацией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такое «тяжёлое» слово появляется рядом с обычным разговором, эффект усиливается. Образ ценности резко контрастирует с простыми человеческими поступками и ожиданиями.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соединяет ценность вещи и тему человеческих слабостей. Редкий предмет притягивает внимание, а вокруг него проявляются поступки, которые часто оказываются смешными и неловкими.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оказываются интерес к необычной вещи, поспешные выводы, ошибочные действия и желание выглядеть значительным. Герои могут спорить и суетиться, забывая о здравом смысле.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наблюдает, как в простой ситуации возникают корысть, самоуверенность и растерянность. Сатирический эффект появляется из того, что люди ведут себя не так, как «следовало бы».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сила текста — в контрасте между громким названием и бытовым поведением. Важная «легенда» о ценности сталкивается с повседневной реальностью героев.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комический сюжет у Зощенко
</a:t>
            </a:r>
            <a:endParaRPr lang="en-US" sz="2862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превращения обычного эпизода в сатирический рассказ.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юмора М. М. Зощенко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часто строится на быстрых, точных фразах. Герои говорят так, что их характер сразу заметен, а каждое слово работает на комический эффект.
</a:t>
            </a:r>
            <a:endParaRPr lang="en-US" sz="128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опирается на бытовые подробности: как человек произносит, действует, спешит или оправдывается. Эти мелочи делают смешное правдоподобным и наглядным.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привычно, но затем происходит смена смысла. Финал или разворот сцены удивляет и заставляет посмотреть на ситуацию с иронией.
</a:t>
            </a:r>
            <a:endParaRPr lang="en-US" sz="1172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раскрывают себя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часто видны в том, как персонажи хвастают, спорят или стараются произвести впечатление. Они словно сами подсказывают читателю, над чем смеяться.
</a:t>
            </a:r>
            <a:endParaRPr lang="en-US" sz="11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в рассказе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используются простые слова и фразы, похожие на устную речь. Благодаря этому читатель видит живых людей, а не книжные «примеры», и проще следит за происходящим.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манера помогает передать эмоции и усиливает комизм. По репликам сразу понятно, кто говорит уверенно, кто путается, а кто старается выглядеть лучше, чем есть на самом деле.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5 класса это особенно полезно: диалоги и короткие реплики дают материал для наблюдения. Можно быстрее заметить характер героя и связать его слова с поступками.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808108"/>
            <a:ext cx="4106400" cy="19263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 и перевод: что важно сравнить
</a:t>
            </a:r>
            <a:endParaRPr lang="en-US" sz="285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как перевод сохраняет не только смысл, но и тон рассказа.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работает, когда передаёт общий тон и ритм, а не заменяет лишь отдельные слова.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М. Зощенко, перевод А. Поливановой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перевод А. Поливановой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А. Поливановой важен, потому что делает текст живым и понятным для читателя. В нём сохраняются шутка, интонация и разговорный характер речи, без которых сатирический эффект ослабевает.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 точный выбор слов, передача коротких реплик и сохранение комического ритма. Поэтому для изображения подходят книга с текстом или два сопоставленных фрагмента: перевод связан с работой над смыслом и стилем.
</a:t>
            </a:r>
            <a:endParaRPr lang="en-US" sz="15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Зощенко герои узнаются по их поведению вокруг редкой вещи: один слишком уверен, другой теряется, третий пытается «выглядеть солидно». Никаких долгих портретов — характер читается по действиям.
</a:t>
            </a:r>
            <a:endParaRPr lang="en-US" sz="1534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работает как подсказка: короткие реплики, настойчивые фразы и споры выдают, кто говорит ради дела, а кто ради похвалы. Так комизм рождается прямо из разговорной манеры.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«ценности» становится главным тестом для людей. Кто-то ловит выгоду, кто-то стремится поразить других, а кто-то действует неловко. В каждом случае виден человеческий слабый интерес.
</a:t>
            </a:r>
            <a:endParaRPr lang="en-US" sz="1463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характер, автор выбирает одно-два точных наблюдения и сразу ставит героя в смешную ситуацию. Поэтому текст легко понимать младшим школьникам: они узнают себя и взрослых рядом.
</a:t>
            </a:r>
            <a:endParaRPr lang="en-US" sz="155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показаны персонажи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заметно в рассказе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показывает, что смех возникает не из фантазии, а из поведения в обычных обстоятельствах — когда люди меряют ценность по себе.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доли приходятся на юмор и жадность: значит, автор смеётся над отношениями и поступками, а редкая вещь служит «поводом» для слабостей героев.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 заданиям и наблюдениям на основе структуры рассказа (сентябрь 2026)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короткий рассказ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задаётся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начинается без долгого вступления: читатель быстро понимает, что речь пойдёт о важной вещи и о том, как к ней относятся люди.
</a:t>
            </a:r>
            <a:endParaRPr lang="en-US" sz="1439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комическая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возникает случай, в котором герои ведут себя не так, как ожидают: спорят, важничают или ошибаются. Именно так проявляются характеры.
</a:t>
            </a:r>
            <a:endParaRPr lang="en-US" sz="1439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Нарастает недоразумение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развивается вокруг одного действия или реплики: недоразумение становится заметным, а желание «выглядеть правильно» только усиливает смешной эффект.
</a:t>
            </a:r>
            <a:endParaRPr lang="en-US" sz="1336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финал и ироничный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обычно короткий и точный: итог помогает увидеть человеческие слабости. Смысл оказывается ясным именно в конце, после комического поворота.
</a:t>
            </a:r>
            <a:endParaRPr lang="en-US" sz="14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драгоценного камня в литературе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Драгоценные камни в литературе часто связывают с богатством, редкостью и тайной. Они подчёркивают ценность, которую трудно получить, и заставляют людей вести себя неестественно.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«Камне Мазарини» камень важен ещё и как контраст: высокая цена предмета сталкивается с повседневной суетой и привычными слабостями героев. Поэтому так выразительны витрина и старинное украшение.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7891" y="1038300"/>
            <a:ext cx="3088069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 показывают приём и его действие; строки раскрывают, как в рассказе работают ирония, разговорная манера, бытовая деталь, короткая реплика и контраст.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действуют вместе: разговорность и детали делают сцену правдоподобной, а контраст и ирония превращают правдоподобие в точный сатирический эффект.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прозы М. М. Зощенко (по учебному анализу текста)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приёмы, которые создают смешное
</a:t>
            </a:r>
            <a:endParaRPr lang="en-US" sz="22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жадность, пустое хвастовство и самоуверенность выглядят смешно, когда проявляются в повседневных поступках. Читатель видит последствия ошибок без морали «в лоб».
</a:t>
            </a:r>
            <a:endParaRPr lang="en-US" sz="1342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внимательнее прислушиваться к словам и замечать, что скрыто за поведением человека. Иногда один неверный шаг или лишняя реплика выдают характер лучше любых объяснений.
</a:t>
            </a:r>
            <a:endParaRPr lang="en-US" sz="145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пятого класса это хороший пример того, как литература одновременно развлекает и учит: юмор помогает говорить о недостатках спокойно и замечать их у себя и у других.
</a:t>
            </a:r>
            <a:endParaRPr lang="en-US" sz="15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текстом на уроке литературы
</a:t>
            </a:r>
            <a:endParaRPr lang="en-US" sz="2974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рассказа: от названия и образа к комической ситуации, речи героев и итоговому выводу.
</a:t>
            </a:r>
            <a:endParaRPr lang="en-US" sz="13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стиля Зощенко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Столбики показывают, что текст держится на узнаваемости: простой словарь и разговорные обороты создают эффект живой беседы и помогают услышать интонацию автора.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значения у лексики и оборотов означают: стиль работает прежде всего через понятную речь, а ирония и детали направляют внимание на слабости героев.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по анализу текста на уроках (весна 2026)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3169" y="1295150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остаётся понятным сегодня
</a:t>
            </a:r>
            <a:endParaRPr lang="en-US" sz="2499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вещь как повод
</a:t>
            </a:r>
            <a:pPr algn="l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ценности и желания обладать ею узнаваема: люди по-прежнему реагируют на редкость, моду и «статус». В рассказе камень служит зеркалом человеческих интересов.
</a:t>
            </a:r>
            <a:endParaRPr lang="en-US" sz="1316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из разговоров
</a:t>
            </a:r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легко следим за репликами и спорами, потому что они построены как обычные диалоги. Комические недоразумения возникают из того, как люди говорят и слышат друг друга.
</a:t>
            </a:r>
            <a:endParaRPr lang="en-US" sz="1353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Слабости без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Жадность, хвастовство и самоуверенность не исчезают. Поэтому финальный ироничный вывод работает и сегодня: читатель узнаёт знакомые модели поведения в любой эпохе.
</a:t>
            </a:r>
            <a:endParaRPr lang="en-US" sz="13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что важно запомнить о «Камне Мазарини»
</a:t>
            </a:r>
            <a:pPr algn="l" indent="0" marL="0">
              <a:lnSpc>
                <a:spcPct val="100000"/>
              </a:lnSpc>
              <a:buNone/>
            </a:pPr>
            <a:r>
              <a:rPr lang="en-US" sz="2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«Камень Мазарини» — сатирический рассказ о повседневной жизни, где юмор, разговорная речь и точная деталь создают комический эффект. Перевод А. Поливановой сохраняет интонацию и смысл, помогая увидеть слабости героев.
</a:t>
            </a:r>
            <a:endParaRPr lang="en-US" sz="43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2026-05-12T21:35:59Z</dcterms:created>
  <dcterms:modified xsi:type="dcterms:W3CDTF">2026-05-12T21:35:59Z</dcterms:modified>
</cp:coreProperties>
</file>