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свойств сложения и вычитания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записывать свойства действий коротко и понятно.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математике: зачем они нужны?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выражениях обозначают числа, которые могут меняться. С их помощью можно записать одно правило для разных случаев, не переписывая множество одинаковых примеров.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математической записи может обозначать неизвестное число или любое выбранное значение. Она заменяет число там, где ответ ещё не задан или может меняться.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буква в выражении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выражение a+7 означает число, к которому прибавили 7. Если вместо a подставить 5, получится 12, потому что 5+7=12.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выражение читается так же, как обычное, но буква делает его общим. Один и тот же пример можно использовать для разных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важные записи и их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сложения важны и порядок, и группировка, но сумма остаётся той же. Ноль не меняет результат.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сложения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слагаемые местами, сумма не изменится. Это и есть переместительное свойство: a+b=b+a. Оно работает для любых чисел.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6+4 и 4+6 дают одинаковый результат. То же самое видно в записи x+9=9+x, даже если буква обозначает неизвестное число.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использовать в устном счёте. Сначала можно сложить числа, которые дают круглый или более простой ответ, а потом добавить остальные.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складывают три и более числа, можно по-разному объединять их в пары, не меняя результата. Запись (a+b)+c=a+(b+c) показывает, что важна только сумма, а не порядок группировки.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(2+3)+5 и 2+(3+5) дают один и тот же ответ. Такое свойство помогает выбирать удобные пары и считать быстрее, особенно без письменных 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сложения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выбор порядка и группировки экономит время при устном счёте.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демонстрации устного счёта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свойства помогают считать быстрее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становятся короче, когда числа переставляют или объединяют удобными парами.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связано со сложением: если из a вычли b и получили c, то к c можно прибавить b и снова получить a.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сложения и вычитания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проверять вычитание обратным действием. Например, 15-6=9, потому что 9+6=15. Проверка показывает, верен ли найденный ответ.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действий помогает и при решении простых уравнений. Если неизвестно уменьшаемое или вычитаемое, его можно найти через сложение.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вычитания сложением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убедиться в правильности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суммы из числа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вычесть сумму, можно последовательно вычесть каждое слагаемое. Поэтому запись a-(b+c) удобно преобразовать в a-b-c без изменения результата.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20-(3+4)=20-3-4=13. Сначала убирают 3, затем 4, и вычисление становится короче и понятнее.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особенно полезно, когда сумма в скобках уже известна. Тогда не нужно отдельно находить её и снова выполнять длинную запись.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упрощать выражения и избегать лишних действий. Главное — помнить, что скобки показывают, какую часть нужно вычесть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уменьшаемое записано как сумма, сначала удобно вычесть одну часть, а затем выполнить оставшееся действие. Такое преобразование помогает разбивать вычисление на понятные шаги.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суммы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можно записать так: (a+b)-c = a+(b-c), если b больше или равно c. Тогда из второй части суммы вычитают число, не меняя общий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(10+7)-4 = 10+(7-4) = 13. Сначала удобно считать 7-4, а затем прибавить 10, поэтому запись становится короче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сложения и вычитания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преобразования допустимы для двух действий и как они влияют на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сложения перестановка и группировка не меняют сумму, а для вычитания порядок и скобки существенно влияют на ответ.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действий из курса математики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 буквенных выражениях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то, что заключено в скобки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подсказывают порядок действий и помогают не перепутать шаги. В выражении a-(b+c) сначала находят сумму b+c, а затем вычитают её из a. Цветное выделение удобно показывает, какая часть считается первой.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может изменить весь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или переставить скобки, значение выражения станет другим. Поэтому при чтении буквенной записи важно внимательно смотреть, где заканчивается часть, которую нужно вычислить сначала, и куда направлены стрелки порядка действий.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равные и разные результаты при перестановке чисел в двух действиях.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иллюстрации свойств арифметических действий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меняется, а когда нет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сохраняет результат при перестановке и группировке, а вычитание зависит от порядка чисел и потому даёт другой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нельзя переносить правило перестановки из сложения: 9-4 и 4-9 — это разные выражения, поэтому порядок чисел обязательно нужно сохранять.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— не заметить скобки. Если их пропустить, можно сначала выполнить не то действие и получить неверный ответ даже при правильном счёте.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букву принимают за сам ответ, хотя она обозначает только число, которое может меняться. Значение выражения находят после подстановки конкретного числа.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число ошибок, полезно проверять результат обратным действием: сложением после вычитания или вычитанием после сложения, если это уместно.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буквенного выражения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аккуратно преобразовать выражение и проверить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повседневных ситуаций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удобно при подсчёте монет и купюр: 25+75 быстрее понимать как 100. Так легче проверять покупки и считать сдачу без длинных вычислений.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сколько шагов уже сделано и сколько осталось, вычитание помогает найти недостающую часть. Это полезно в задачах на движение и счёт по плану.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коробки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лежат в нескольких коробках, их можно объединять в удобном порядке. Перестановка и группировка помогают быстрее получить общее количество без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одна и та же формула меняется при подстановке разных значений буквы.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задаёт переменную величину: при разных значениях получается разный результат, хотя сама формула остаётся той 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буквенной записи и значений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значений в буквенные выражения по правилам арифметики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уравнении стоит сложение, неизвестное удобно найти обратным действием. Например, x+8=15 превращается в x=15-8, потому что равенство сохраняется при одинаковых преобразованиях.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свойства помогают в уравнениях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используется обратная связь со сложением. Если x-4=9, то к 9 прибавляют 4 и получают x=13, что помогает быстро восстановить пропущенное число.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делают решение понятным и коротким: сначала выбирают действие, противоположное исходному, затем вычисляют и проверяют, подходит ли найденное значение в исходную запись.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помогает видеть общие правила, а свойства сложения ускоряют счёт и решение уравнений. При вычитании особенно важно следить за порядком чисел и скобками.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2026-05-24T12:21:24Z</dcterms:created>
  <dcterms:modified xsi:type="dcterms:W3CDTF">2026-05-24T12:21:24Z</dcterms:modified>
</cp:coreProperties>
</file>