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Getting to Different Places: лексика и речевые модели по теме транспорта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дороге, транспорте и времени в пути на английском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транспорта важна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транспорте помогают описывать маршрут, расстояние и время в пути. Эта тема часто встречается в заданиях на говорение, а простые модели Present Simple и вопросы how, where, when делают ответы понятными и короткими.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 на английском языке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важно знать базовые слова: bike, bus, car, train, plane, boat, subway и taxi. Они помогают быстро понимать учебные диалоги и строить простые предложения о поездках.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поездки часто используются go, take, ride, drive и fly. Эти глаголы показывают не только способ передвижения, но и действие: мы едем, идём или летим.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запоминать слова в контексте: The bus is late, We take the train, She rides a bike. Такие примеры помогают быстрее использовать лексику в речи.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 by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передвижения часто выражается моделью by bus, by car, by train. После by артикль не ставится, поэтому важно запоминать устойчивую форму целиком.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одно и то же понятие может быть выражено как существительным, так и моделью с глаголом: bus, take a bus, by bus. Это ключ к правильной речи по теме.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и на велосипеде: walk, go on foot, ride a bike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пути используют walk или выражение go on foot. Например: I walk to school. Такая конструкция проста, естественна и часто встречается в заданиях для шестого класса.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как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поездке на велосипеде говорят ride a bike. В британском варианте также часто используется cycle. Пример: My brother rides a bike to the park.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способы передвижения обычно описывают близкие маршруты, где не нужен общественный транспорт. Они хорошо подходят для темы школы, дома и прогулок по району.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для 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про walk и ride a bike легко запомнить и использовать в коротких ответах. Например: It is healthy and cheap — это хорошее описание такого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 транспортом: by, take, ride, drive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теме транспорта важно запоминать не только слова, но и устойчивые грамматические модели.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различие: by используется без артикля, take обозначает поездку, ride — велосипед, drive — автомобиль.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теме; условные значения для сравнения моделей.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604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9754" y="1845400"/>
            <a:ext cx="146025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54617"/>
            <a:ext cx="198300" cy="1762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транспорт: bus, tram, subway, taxi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 — самый знакомый городской транспорт. В примерах удобно использовать фразы I take the bus to school и The bus is late, потому что они сразу показывают ситуацию и действие.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и метро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Tram и subway/underground помогают говорить о поездках по городу. Фразы The tram stops here и The subway is fast in big cities хорошо подходят для учебных диалогов.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Taxi часто используется, когда нужно быстро добраться до места. Важно помнить слово taxi и простые фразы о маршруте, времени и стоимости поездки в пределах города.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и 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 и station обозначают разные места: bus stop — остановка, train station — вокзал. Это важное различие для школьников, которые учатся точно называть места отправления.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Ticket, timetable, platform и fare часто встречаются рядом с транспортом. Эти слова помогают понимать объявления, читать расписание и говорить о поездке более уверенно.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ответ о дороге на английском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ответа: от вопроса к маршруту, времени и месту назначения.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спрашивать и отвечать о пути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How do you get to…? и Where is the bus stop? помогают начать разговор о дороге. Они звучат просто и естественно, поэтому удобны для школьных диалогов.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длительность поездки, используют How long does it take? В ответе часто говорят It takes ten minutes или about five minutes, если нужно указать примерное время.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Is it far? помогает понять, далеко ли место находится. На него отвечают Yes, it is far или No, it is near, используя короткие и ясные фразы.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пути хорошо подходят a long way, a short walk, near, next to. Эти выражения делают ответ точнее и помогают говорить естественно даже на начальном уровне.
</a:t>
            </a:r>
            <a:endParaRPr lang="en-US" sz="10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и выражений по теме транспорта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слово, перевод и грамматическая модель работают вместе в одной теме.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объединяет слова, устойчивые выражения и правила употребления предлогов и глаголов.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транспорта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и самолёт: train, airport, ticket, flight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поезде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удобен для поездок в другой город, поэтому здесь нужны слова train, station, platform и ticket. Пассажиры приходят на вокзал заранее, смотрят на табло и ждут отправления у нужной платформы.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аэропорт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поездка дальняя, в речи появляются airport, flight, departure, arrival и luggage. The flight is at 9 p.m. — такая фраза помогает рассказать о времени вылета без сложных конструкций.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 station и airport обозначают разные места, и это важно не путать. В учебных заданиях школьники также встречают passengers, wait, check-in и simple announcements, которые помогают понять дорогу в путешествии.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направления в теме дороги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движемся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to показывает направление: куда человек идёт, едет или летит. В теме транспорта он помогает назвать конечную точку маршрута: to school, to the shop, to the cinema, to the museum.
</a:t>
            </a:r>
            <a:endParaRPr lang="en-US" sz="971" dirty="0"/>
          </a:p>
        </p:txBody>
      </p:sp>
      <p:sp>
        <p:nvSpPr>
          <p:cNvPr id="12" name="Text 3"/>
          <p:cNvSpPr txBox="1"/>
          <p:nvPr/>
        </p:nvSpPr>
        <p:spPr>
          <a:xfrm>
            <a:off x="2004231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начинается путь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from указывает, откуда стартует дорога. В предложениях он часто сочетается с to: from home to the park, from the station to the hotel. Так маршрут звучит точнее и естественнее.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3738467" y="226665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across и through описывают движение через пространство. Across подходит для пересечения улицы или площади, а through — для проезда через центр города, парк или туннель по конкретной дороге.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5472713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Near, next to и between помогают объяснить расположение остановки, станции или школы. Например: The station is near the library, The bus stop is next to the shop, The cafe is between two streets.
</a:t>
            </a:r>
            <a:endParaRPr lang="en-US" sz="973" dirty="0"/>
          </a:p>
        </p:txBody>
      </p:sp>
      <p:sp>
        <p:nvSpPr>
          <p:cNvPr id="15" name="Text 6"/>
          <p:cNvSpPr txBox="1"/>
          <p:nvPr/>
        </p:nvSpPr>
        <p:spPr>
          <a:xfrm>
            <a:off x="7206959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эти предлоги особенно важны в коротких ответах и заданиях на маршрут. Они помогают не только сказать, куда идти, но и точно описать место нужной остановки или здания.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занимает дорога: It takes…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 меняется время в пути в зависимости от транспорта и расстояния. Это удобно для устных ответов и сравнения маршрутов.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место назначения, тем чаще выбирают более быстрый транспорт; короткие поездки обычно связаны с walking и bike.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 языка, без опоры на статистические данные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4031" y="3152300"/>
            <a:ext cx="121688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темы: Present Simple и вопрос How do you get…
</a:t>
            </a:r>
            <a:endParaRPr lang="en-US" sz="2249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нужен, когда мы говорим о регулярной дороге: I go to school by bus, My sister walks to the library, We take the train on Saturdays.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лексики и грамматики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транспорта показывает, как слова соединяются с грамматикой. Ученик не только запоминает bus или train, но и учится строить правильный ответ о своей дороге.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способе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вопрос звучит так: How do you get to school? Он помогает спросить не о месте, а именно о способе передвижения. Ответ обычно короткий и точный.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he и she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he и she глаголы меняют форму: he gets, she walks, he rides, she takes. Это удобно повторять вместе с названиями транспорта и мест.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указатели и просьба о помощи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15564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Excuse me помогает обратиться к человеку на улице. После неё можно спросить, где находится автобусная остановка, станция или нужное здание, не звуча грубо.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270000" y="2240129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для 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указания go straight ahead и turn left are easy to understand in a map task. Они помогают описать путь от школы до магазина или музея.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270000" y="2923837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street, corner, between и opposite часто встречаются на схемах района. Они позволяют объяснить, где именно расположен дом, остановка, перекрёсток или вход в парк.
</a:t>
            </a:r>
            <a:endParaRPr lang="en-US" sz="996" dirty="0"/>
          </a:p>
        </p:txBody>
      </p:sp>
      <p:sp>
        <p:nvSpPr>
          <p:cNvPr id="16" name="Text 5"/>
          <p:cNvSpPr txBox="1"/>
          <p:nvPr/>
        </p:nvSpPr>
        <p:spPr>
          <a:xfrm>
            <a:off x="270000" y="3607530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задании ученик может спросить: Where is the bus stop? — и получить ответ: It is opposite the school. Такие реплики полезны в реальном общении.
</a:t>
            </a:r>
            <a:endParaRPr lang="en-US" sz="996" dirty="0"/>
          </a:p>
        </p:txBody>
      </p:sp>
      <p:sp>
        <p:nvSpPr>
          <p:cNvPr id="17" name="Text 6"/>
          <p:cNvSpPr txBox="1"/>
          <p:nvPr/>
        </p:nvSpPr>
        <p:spPr>
          <a:xfrm>
            <a:off x="270000" y="42912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нужна не отдельно, а вместе с лексикой транспорта. Когда ребёнок умеет спросить дорогу, он может уверенно пользоваться городскими маршрутами и схемами.
</a:t>
            </a:r>
            <a:endParaRPr lang="en-US" sz="9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 поездке: от вопроса к ответу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короткого разговора о маршруте для уровня 6 класса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урока: транспорт, места, время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трёх групп часто встречаются вместе в чтении, диалогах и устных ответах. Таблица помогает быстро увидеть связи между ними.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слова лучше запоминаются в группах: транспорт, места и время образуют основу большинства заданий о маршруте.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«Getting to different places»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простых правил связан с реальными ситуациями: на велосипеде, в машине и на переходе. Он делает язык темы полезным для повседневной жизни.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6 класса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правила безопасности помогают говорить о дороге и транспорте.
</a:t>
            </a:r>
            <a:endParaRPr lang="en-US" sz="2112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транспорт выбирают чаще: повседневные и дальние поездки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две разные ситуации общения: дорога по городу и поездка на большие расстояния. Это помогает выбирать нужную лексику в зависимости от задачи.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разговорах чаще звучат walk, bike, bus и car, а для дальних маршрутов — train и plane.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типов поездок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навыки: как работать с темой транспорта на английском
</a:t>
            </a:r>
            <a:endParaRPr lang="en-US" sz="2106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транспорт, места и действия с изображениями. Такой формат быстро проверяет словарь и помогает запомнить разницу между bike, bus, train и plane.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правильного предлога становится понятнее в коротких предложениях о маршруте. Ученик учится различать to, from, near и between без заучивания длинных правил.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 пропусками тренируют Present Simple и устойчивые модели: I go by bus, She rides a bike, It takes ten minutes. Это развивает точность речи.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 ответы о дороге помогают говорить свободнее: How do you get to school? — I go by bus. Такие диалоги близки к реальной школьной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we learned: getting to different places in English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научились называть транспорт, спрашивать о маршруте и говорить о времени в пути. Эти модели делают английскую речь короткой, ясной и полезной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2026-05-30T18:29:02Z</dcterms:created>
  <dcterms:modified xsi:type="dcterms:W3CDTF">2026-05-30T18:29:02Z</dcterms:modified>
</cp:coreProperties>
</file>