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Крепостничество в жизни И. С. Тургенева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крепостного права связана с детством писателя, жизнью в усадьбе и судьбами его героев.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— это зависимость крестьян от помещика: люди не были свободны. Они работали на земле хозяина и выполняли его распоряжения. В России крепостное право отменили в 1861 году, но до этого оно влияло на миллионы и на литературу XIX века.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крепостное право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Тургенева и дворянская усадьба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родился в 1818 году в дворянской семье. Рядом с его жизнью был мир поместий, где власть хозяина ощущалась каждый день, в словах и делах взрослых.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владела имением Спасское-Лутовиново в Орловской губернии. Там, кроме хозяев, жили крепостные крестьяне, дворовые люди, слуги и работники — каждый со своей ролью и обязанностями.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Тургенев видел разницу между положением помещиков и зависимых людей. Одни могли распоряжаться, другие подчинялись, и эта «неравная» картина постепенно складывалась в его понимании справедливости.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— место детских впечатлений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Барский дом и парк как «сердце» усадьбы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Спасском-Лутовинове рядом существовали уютные места для отдыха хозяев и строгий порядок хозяйственной жизни. Барский дом и парк задавали тон всему вокруг: аллеи, деревья и дорожки становились фоном для наблюдений мальчика.
</a:t>
            </a:r>
            <a:endParaRPr lang="en-US" sz="1347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деревня и крестьянские избы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пределами дома начинались поля, хозяйственные постройки и деревня с крестьянскими избами. Писателю запоминались будни труда и повседневные лица людей, чья жизнь была связана с работой на земле помещика.
</a:t>
            </a:r>
            <a:endParaRPr lang="en-US" sz="134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Тургенев узнавал о несправедливости
</a:t>
            </a:r>
            <a:endParaRPr lang="en-US" sz="3159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Тургенева чувствовалось: у одних есть право распоряжаться, у других — только подчиняться. Несвобода ощущалась не как слово, а как ежедневный порядок.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вместо свободы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видел страх слуг, жесткие требования и то, как наказания ломают спокойствие людей. Так он понимал, что власть может причинять боль без справедливого решения.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и наказания
</a:t>
            </a:r>
            <a:endParaRPr lang="en-US" sz="1588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стали для него личными уроками. Позже Тургенев вспоминал пережитое и переносил его в литературу — чтобы читатель тоже почувствовал несправедливость.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память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крепостничество стало важной темой в его книгах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писал не только о природе и дворянском быте, но и о том, как устроена жизнь «простого человека». Ему было важно показать, что за семейными историями и трудом стоит судьба.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 он изображал умными, честными и трудолюбивыми людьми. В его книгах эти качества не исчезают из-за бедности — характер проявляется даже в тяжёлых обстоятельствах.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у Тургенева выглядит несправедливой системой. Она причиняет боль, унижает и лишает людей возможности самим решать свою жизнь, из-за чего ломаются судьбы.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формировался главный смысл его прозы: сочувствие и честный взгляд на реальность. Тургенев заставлял задуматься о цене власти и о том, что человеческое достоинство нельзя отменить.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5435" y="1324100"/>
            <a:ext cx="3928795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темы крепостничества у Тургенева
</a:t>
            </a:r>
            <a:endParaRPr lang="en-US" sz="26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годы показывают, как личные наблюдения и литературные работы постепенно складывались в разговор о несправедливости.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крепостничества начинается с личных впечатлений, усиливается в литературе критическим взглядом и продолжается осмыслением исторического перелома 1861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на основе школьного курса по литературе и общих сведений о творчестве И. С. Тургенева.
</a:t>
            </a:r>
            <a:endParaRPr lang="en-US" sz="152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крестьян важны для русской литературы потому, что в центре оказывается не только бедность, но и доброта, умение понимать людей и окружающий мир. Это меняет взгляд читателей на «народ».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и образ крестьян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«Записках охотника» крестьяне показаны как люди с характером и внутренним достоинством. Они не превращаются в «фон»: у каждого героя есть своя речь, привычки и наблюдательность.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появляются Хорь, Калиныч, Ермолай, Касьян и другие герои. Через них читатель видит, что за крепостной жизнью стоят разные судьбы и разные формы силы духа.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звучат в «Записках охотника»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рассказов постоянно проходит мысль: человек раскрывается в поступках и словах, даже когда его положение унизительно.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цикла держится на контрасте: красота мира и достоинство крестьян противопоставлены жестокости системы и беззащитности.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цикла «Записки охотника» по школьным справочникам и текстам произведений, без точного подсчёта долей.
</a:t>
            </a:r>
            <a:endParaRPr lang="en-US" sz="14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Герасима и Муму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«Муму» Герасим и его собачка Муму становятся символами жалости и одиночества. Он заботится о близком существе, но его жизнь зависит от приказа со стороны.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 — история о беззащитности человека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решает судьбы вместо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Барыня распоряжается жизнью слуг по своему желанию, а Герасим вынужден подчиняться. Поэтому особенно сильной выглядит сцена у реки: она связана с моментом, когда протест невозможен.
</a:t>
            </a:r>
            <a:endParaRPr lang="en-US" sz="15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крепостная власть действует в «Муму»
</a:t>
            </a:r>
            <a:endParaRPr lang="en-US" sz="31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принуждения: приказ наверху → невозможность возражения внизу → решение судьбы человека без его согласия.
</a:t>
            </a:r>
            <a:endParaRPr lang="en-US" sz="14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как образ сильного и доброго человека
</a:t>
            </a:r>
            <a:endParaRPr lang="en-US" sz="2769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трудолюбие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показан высоким, крепким и выносливым. Он умеет работать и беречь порядок, а его повседневные дела демонстрируют характер человека, привыкшего отвечать за других делом, а не словами.
</a:t>
            </a:r>
            <a:endParaRPr lang="en-US" sz="121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доброта видна в отношениях с Муму: забота становится способом выразить чувство. Тургенев показывает, что сострадание живёт даже там, где человек постоянно ограничен.
</a:t>
            </a:r>
            <a:endParaRPr lang="en-US" sz="1288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Молчаливый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Герасим не устраивает громких споров и не говорит открыто о несогласии. Однако его действия передают внутреннюю боль и нежелание мириться с жестокостью, навязанной сверху.
</a:t>
            </a:r>
            <a:endParaRPr lang="en-US" sz="1213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достоинства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будучи крепостным, Герасим сохраняет достоинство: он не превращается в бездушную «вещь». Для Тургенева это признак внутренней свободы, которая не отменяется приказами.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(манифест)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Александр II подписал манифест об отмене крепостного права. Это стало крупным поворотом в жизни страны и изменило правовой статус миллионов людей.
</a:t>
            </a:r>
            <a:endParaRPr lang="en-US" sz="1241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реформы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не сделало жизнь крестьян мгновенно лёгкой. Сохранялись трудности и новые обязанности, а многие проблемы требовали времени и дальнейших решений.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к справедливости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подчёркивал, что освобождение от зависимости — лишь начало. Настоящая справедливость требует перемен в обществе, отношениях и привычках.
</a:t>
            </a:r>
            <a:endParaRPr lang="en-US" sz="12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Тургенева к крепостничеству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детских впечатлений писатель постепенно перешёл к более прямому выражению критики, а затем — к вниманию к последствиям реформ.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заметности темы объясняется тем, что Тургенев всё яснее видел несправедливость старого порядка и стремился говорить с читателем о совести и достоинстве.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логика этапов, отражённых в учебных пересказах творческого пути Тургенева (без привязки к точным статистическим измерениям).
</a:t>
            </a:r>
            <a:endParaRPr lang="en-US" sz="14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современники считали произведения смелыми: Тургенев открыто показывал, как помещичья власть способна ломать жизни. Он создавал ощущение, что молчать дальше нельзя — нужно смотреть правде в глаза.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читатели воспринимали книги Тургенева
</a:t>
            </a:r>
            <a:endParaRPr lang="en-US" sz="299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читатели ценили Тургенева за правдивые истории и мягкое, но настойчивое сочувствие. Он показывал простых людей так, чтобы к ним хотелось относиться по-человечески, а не как к «безликой массе».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крестьяне выступают со своими чувствами, переживаниями и судьбами. Такой взгляд помогал читателям увидеть, что за бедностью стоят личные истории — и поэтому крепостничество особенно жестоко именно в быту.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738" y="1324100"/>
            <a:ext cx="4732190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крепостничества в произведениях Тургенева
</a:t>
            </a:r>
            <a:endParaRPr lang="en-US" sz="2659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текстов и того, как в них раскрывается несправедливость крепостного строя.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показывают тему по-разному: через прямую критику, через судьбы конкретных людей и через наблюдение за изменениями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темы, указанные в предоставленном описании презентации.
</a:t>
            </a:r>
            <a:endParaRPr lang="en-US" sz="14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Тургенева крепостное право было не отвлечённой историей, а частью окружающей реальности. Он с детства видел, как устроен помещичий быт и как от него зависят люди.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была личной для писателя
</a:t>
            </a:r>
            <a:endParaRPr lang="en-US" sz="3041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касались не только работы, но и отношений власти: кто может распоряжаться судьбой другого, а кто вынужден подчиняться без выбора. Это рождало ясное чувство несправедливости.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тексты звучат искренне: в них есть память о пережитом и точные впечатления. Тургенев не просто рассуждает — он словно «показывает глазами» читателю жизнь.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людям становится центральным нравственным выбором писателя. Он умеет сделать читателя внимательным к человеческому достоинству, даже когда человек формально лишён прав.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тургеневских произведений для русской литературы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 читателям увидеть крестьян иначе: как людей со своим внутренним миром. Он подчеркнул разум, доброту и трудолюбие — то есть качества, достойные уважения.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стали важной частью литературы XIX века, потому что литература начала сильнее говорить о несправедливости и цене зависимости. Так художественное слово становилось частью общественного разговора.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заслуга Тургенева — сохранение памяти о том, каким был крепостной строй и как он ломал судьбы. Читатель получает не только эмоцию, но и повод задуматься о правде и свободе.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было объявлено об отмене крепостного права, Тургеневская тема свободы обрела новый общественный смысл и продолжила звучать в литературе.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завершился старый порядок, о жестокости которого Тургенев писал раньше и позже. Поэтому его произведения помогают понять цену свободы и значение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об отмене крепостного права, подписанный императором Александром II (1861 год).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говорит о человеке прямо и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Крепостничество глубоко повлияло на жизнь И. С. Тургенева и стало одной из ключевых тем его творчества. Он показал жестокость старого порядка, поддержал сочувствие к людям и оставил в литературе правдивый рассказ о тяжёлом времени.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2026-05-13T01:09:49Z</dcterms:created>
  <dcterms:modified xsi:type="dcterms:W3CDTF">2026-05-13T01:09:49Z</dcterms:modified>
</cp:coreProperties>
</file>