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и Восток связали Европу с другими частями света.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новой Европы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океанском мире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XVI–XVIII веках европейцы вышли за пределы Средиземноморья и стали действовать в океанском мире. Новые пути в Америку и Азию изменили торговлю, власть и быт.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пути к Америке ускорило европейскую экспансию и перестроило мировую торговлю.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Колумба открыло европейцам путь к Америке.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путь связал Европу с Америкой, где возникли колонии, плантации и новые рынки. Именно здесь особенно быстро росли добыча серебра, переселение людей и колониальные войны.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вокруг Африки открыл европейцам доступ к Индии и Восточной Африке. Он опирался на порты, корабли и знание муссонов, а не на прямое завоевание огромных территорий.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Тихоокеанская линия соединила Испанскую Америку с Азией. Серебро из Нового Света шло в Манилу, а оттуда в Европу попадали шёлк, фарфор и пряности.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и новые связи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Таймлайн: Америка в XVI–XVIII веках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открытий к господству занял несколько столетий и затронул не только карты, но и судьбы миллионов людей.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шли открытия и завоевания, затем — хозяйственное освоение, работорговля и укрепление колониальных систем.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Америки XVI–XVIII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Конкиста и первые колонии в Америке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оружие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Конкиста опиралась на превосходство в вооружении, но решающими часто становились союзы с местными противниками сильных держав. Так испанцы получали проводников, воинов и сведения о враге.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порядки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Завоёванные земли включали в состав новых административных единиц, где собирали налоги и контролировали добычу серебра. Колонии быстро превращались в источник дохода для метрополии.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управления огромными территориями создавали вице-королевства. Через них метрополия назначала чиновников, собирала налоги и следила за добычей полезных ископаемых.
</a:t>
            </a:r>
            <a:endParaRPr lang="en-US" sz="1148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стремились обратить коренное население в христианство и изменить местные обычаи. Вместе с верой в колонии приходили новые нормы жизни и образования.
</a:t>
            </a:r>
            <a:endParaRPr lang="en-US" sz="12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 осадой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Теночтитлан был огромным городом на островах, связанным дамбами и каналами. В 1521 году он оказался в осаде, а вместе с боями город пережил голод, разрушения и страх перед болезнями.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и болезнь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Испанцы не действовали в одиночку: они привлекли союзников из числа народов, недовольных властью ацтеков. Огнестрельное оружие помогало, но решающий удар по населению нанесла оспа.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одной осады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и треугольная торговля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товаров, людей и прибыли между тремя частями Атлантики.
</a:t>
            </a:r>
            <a:endParaRPr lang="en-US" sz="15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287" y="1295150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 колониях: смешение и неравенство
</a:t>
            </a:r>
            <a:endParaRPr lang="en-US" sz="2294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встречались европейцы, коренные народы, африканцы и их потомки. Из этого смешения возникли новые общности, которые отличались языком, происхождением и правами.
</a:t>
            </a:r>
            <a:endParaRPr lang="en-US" sz="1106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и португальский языки стали основными в управлении, торговле и школе. Они постепенно вытесняли множество местных языков, хотя полностью их не заменили.
</a:t>
            </a:r>
            <a:endParaRPr lang="en-US" sz="1120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распространялся через миссии, храмы и образование. При этом верования и обряды коренных народов не исчезли сразу и часто соединялись с новыми традициями.
</a:t>
            </a:r>
            <a:endParaRPr lang="en-US" sz="1140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кухни, музыка, ремёсла и одежда сохранялись, даже когда менялись власть и законы. Колониальная культура получилась не одинаковой, а очень разной по регионам.
</a:t>
            </a:r>
            <a:endParaRPr lang="en-US" sz="11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Таймлайн: Восток в XVI–XVIII веках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 Азией усиливались не только морем, но и через посредников, договоры и соперничество за порты.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XVIII веку торговля стала более напряжённой: европейцы укрепляли позиции, но зависели от восточных рынков и политической силы местных государств.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раннего Нового времени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 Азии шла через договоры с тремя крупнейшими державами региона, а не только через рынки и порты.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державы чаще всего определяли условия европейской торговли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Османской, Могольской и Сефевидской держав в XVI–XVIII веках
</a:t>
            </a:r>
            <a:endParaRPr lang="en-US" sz="11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Европа покупала на Востоке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ввозила с Востока дорогие и повседневные товары, а взамен отправляла металл и изделия ремесла.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поток шёл на восточные товары; серебро из Америки помогало оплачивать эти закупки.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торговле Европы с Азией в раннее Новое время
</a:t>
            </a:r>
            <a:endParaRPr lang="en-US" sz="1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010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под контролем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порту шумят канаты, скрипят краны, а рядом стоят склады с пряностями и тканями. За одними и теми же товарами следят купцы, чиновники и вооружённая охрана, потому что торговля здесь связана с властью и риском.
</a:t>
            </a:r>
            <a:endParaRPr lang="en-US" sz="1261" dirty="0"/>
          </a:p>
        </p:txBody>
      </p:sp>
      <p:sp>
        <p:nvSpPr>
          <p:cNvPr id="10" name="Text 1"/>
          <p:cNvSpPr txBox="1"/>
          <p:nvPr/>
        </p:nvSpPr>
        <p:spPr>
          <a:xfrm>
            <a:off x="3508313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факторий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факторий путь отмечен не линиями, а цепочкой опорных пунктов. Каждый пункт — это договор, склад и корабль, который защищает прибыль и одновременно напоминает местным правителям о силе пришельцев.
</a:t>
            </a:r>
            <a:endParaRPr lang="en-US" sz="1261" dirty="0"/>
          </a:p>
        </p:txBody>
      </p:sp>
      <p:sp>
        <p:nvSpPr>
          <p:cNvPr id="11" name="Text 2"/>
          <p:cNvSpPr txBox="1"/>
          <p:nvPr/>
        </p:nvSpPr>
        <p:spPr>
          <a:xfrm>
            <a:off x="640655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 и давление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переговоров сидят люди с разными языками и обычаями. Переводчик связывает их интересы, но решение зависит не только от слов: рядом всегда стоят пушки, флот и расчёт на выгоду.
</a:t>
            </a:r>
            <a:endParaRPr lang="en-US" sz="1295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сцены океанической власти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империи Востока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Османский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контролировала важные сухопутные и морские пути между Европой и Азией. Поэтому европейцам приходилось не только торговать, но и договариваться с сильным государством, которое само влияло на цены и маршруты.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Могольский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Моголов была богата городами, ремёслами и налогами, поэтому оставалась желанным партнёром. Европейские компании стремились получить доступ к тканям и портам, но действовали осторожно и через разрешения местных властей.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Иранские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Сефевидское государство связывало торговые пути Ирана и Кавказа и было важно для караванной торговли. Здесь решающими становились дипломатия, безопасность дорог и контроль над товарами, идущими между внутренними областями и морем.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завоевание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Европа не могла просто подчинить регион. Сильные правители, большие армии и развитая экономика вынуждали европейцев выбирать между союзом, конкуренцией и долгими переговорами.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мировая торговля изменила повседневную жизнь
</a:t>
            </a:r>
            <a:endParaRPr lang="en-US" sz="2385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кофе и шоколад быстро вышли за пределы редких диковин. Они стали частью городского быта: напитками в домах, на встречах и в кофейнях, где обсуждали новости и торговлю.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прибыли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приносил не только удобства, но и напряжение. Государства вводили налоги, защищали морские пути и воевали за порты, потому что прибыль от заморских товаров стала слишком велика.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на 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Шёлковые и хлопковые ткани из Азии меняли моду в Европе. Люди стали чаще выбирать более лёгкую, яркую и узорчатую одежду, а вместе с ней — новые представления о достатке и вкусе.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превратился из роскоши в привычный продукт, а вместе с ним вырос спрос на сладости и десерты. Из-за этого расширялись плантации, порты и перевозки через океан.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процесс включения разных регионов в мировую торговлю, но пути этого включения были неодинаковыми.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Америке преобладали захват и переселение, а на Востоке — торговые договоры и ограниченное присутствие европейцев.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сравнение колониальной экспансии в Америке и торговых связей с Востоком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двух процессов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Рефлексия: почему пути были разными?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влияли на выбор. До одних территорий было легче добраться и удержать их, а до других — только вести длительную морскую торговлю и договариваться через посредников.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расстояния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местных государств имела большое значение. Там, где власть была слабее или расколота, европейцы чаще переходили к завоеванию; там, где правители были сильными, приходилось торговаться.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держав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мореплавания открыли океаны, но не отменили трудностей. Корабли, карты и оружие помогали европейцам, однако далеко не везде этого хватало для прямого подчинения.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оружие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товары тоже определял стратегию. Если регион был особенно важен как источник серебра, тканей или специй, европейцы стремились закрепиться именно там, где это было выгоднее всего.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товарам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связывает Америку и Восток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Америка, и Восток вошли в мировую систему торговли. События в одном регионе теперь влияли на цены, морские маршруты и решения правителей в другом.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европейцев эти земли означали богатство, но для многих местных жителей — потерю свободы, насилие и зависимость. Колонизация и торговое давление часто шли рядом.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океаны перемещались не только товары, но и люди, знания, верования и болезни. Это меняло население, города, кухню, одежду и привычки по обе стороны океана.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Новое время показало, что мир стал теснее. Но теснота не означала справедливости: выгоды распределялись неравномерно, а цена связей часто была очень высокой.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остаться в памяти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изучения темы: карта, хронология, схема торговли, сравнение и мини-кейсы.
</a:t>
            </a:r>
            <a:endParaRPr lang="en-US" sz="14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мир стал связаннее, но не справедливее
</a:t>
            </a:r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и Восток сделали мир XVI–XVIII веков теснее: через океаны пошли серебро, специи, сахар, ткани и люди. Но вместе с богатством пришли насилие, болезни и зависимость.
</a:t>
            </a:r>
            <a:endParaRPr lang="en-US" sz="40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2026-07-26T05:30:31Z</dcterms:created>
  <dcterms:modified xsi:type="dcterms:W3CDTF">2026-07-26T05:30:31Z</dcterms:modified>
</cp:coreProperties>
</file>