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 США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условия, население и экономика сделали США мировой державой.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пространство, ресурсы, возможности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занимают большую часть Северной Америки, имеют выход к двум океанам и Мексиканскому заливу. Огромная территория, разнообразие природных зон и богатые ресурсы определили расселение людей и развитие хозяйства.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размещение населения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живёт свыше 335 миллионов человек. Это одна из самых населённых стран мира, поэтому внутренний рынок и трудовые ресурсы здесь очень велики.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плотность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населения невысока, но распределение людей резко отличается по территории. Основная часть населения сосредоточена в прибрежных и индустриально развитых районах.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очаги расселения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густонаселённые территории тянутся вдоль Атлантики, вокруг Великих озёр и в Калифорнии. Здесь расположены крупные города, порты, промышленные центры и транспортные узлы.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заселённые районы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области, пустыни и часть внутренних территорий освоены слабее. Там плотность населения ниже из-за более суровых природных условий и меньшей хозяйственной освоенности.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не только концентрируют население, но и задают специализацию районов: финансы, кино, транспорт, промышленность и бизнес.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восточное и западное побережья, а крупнейшие центры сосредоточены в узлах транспорта и деловой активности.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агломерации США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Metropolitan Statistical Area population estimates, 2023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куда приезжают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давно остаются одной из главных стран иммиграции. Люди приезжают сюда ради учёбы, работы и семейного воссоединения, а новые волны миграции постоянно обновляют состав населения.
</a:t>
            </a:r>
            <a:endParaRPr lang="en-US" sz="116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разных культур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американском городе можно услышать несколько языков, увидеть разные кухни и традиции. Районы с многонациональным населением особенно заметны в Нью-Йорке, Лос-Анджелесе и Майами.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происхождений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США объединяет крупные группы европейского, африканского, латиноамериканского и азиатского происхождения. Такое разнообразие влияет на обычаи, образование, культуру и повседневную жизнь страны.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многонациональный состав населения
</a:t>
            </a:r>
            <a:endParaRPr lang="en-US" sz="25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делает города главными центрами работы, учёбы, торговли и отдыха. Здесь особенно заметны пригороды, автомобильные дороги и крупные городские агломерации.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urban population share, 2023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83%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США живут в городах и пригородах, где повседневная жизнь тесно связана с транспортом и услугами.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США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черты демографической структуры и помогает увидеть, как миграции и урбанизация влияют на население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США относительно молодое, а заметная доля иммигрантов поддерживает рост рабочей силы и культурное разнообразие.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2023–2024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занятость
</a:t>
            </a:r>
            <a:endParaRPr lang="en-US" sz="2654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рабочая сила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 опирается на большую и мобильную рабочую силу. Люди легко переезжают между штатами, поэтому предприятия быстрее находят работников нужной квалификации.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занятых работает в торговле, транспорте, финансах, образовании, медицине и управлении. Именно сфера услуг обеспечивает основную часть рабочих мест в стране.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производства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даёт меньше рабочих мест, чем услуги, но остаётся основой высоких технологий, транспорта, обороны и экспорта. Она особенно заметна в крупных промышленных районах.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инновации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людей с высшим образованием поддерживает науку, инженерию, бизнес и цифровые сервисы. Это помогает США быстро обновлять технологии и сохранять экономическое лидерство.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развитию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транспортная доступность формируют размещение хозяйства США.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тесно связаны между собой: услуги обслуживают бизнес и население, промышленность создаёт технику и товары, а сельское хозяйство поставляет продукты и сырьё.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сфера услуг, но без промышленности и высокопроизводительного сельского хозяйства экономика страны не могла бы работать так мощно.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США по основным секторам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Bureau of Economic Analysis, 2023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 — начало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сосредоточилась на Северо-Востоке и в районе Великих озёр, где были удобные порты, уголь, железная руда и крупные рынки сбыта.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машиностроение и массовое производство сформировали мощный «пояс заводов», который долго определял экономическое лидерство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Техас, Калифорния, Аризона и Флорида стали новыми центрами роста благодаря технологиям, транспорту, инвестициям и благоприятным условиям для бизнеса.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1970–1980-х годов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предприятий переместилась на Юг и Запад: здесь ниже издержки, быстрее растёт население и легче развивать новые производства.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география США: от старых центров к новым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США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США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фермы
</a:t>
            </a:r>
            <a:pPr algn="l" indent="0" marL="0">
              <a:lnSpc>
                <a:spcPct val="90000"/>
              </a:lnSpc>
              <a:buNone/>
            </a:pPr>
            <a:r>
              <a:rPr lang="en-US" sz="3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преобладают большие высокомеханизированные фермы, которые позволяют обрабатывать огромные площади и быстро получать высокий урожай при сравнительно небольшом числе работников.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производства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входит в число мировых лидеров по кукурузе, сое, пшенице, мясу и молочным продуктам, поэтому аграрный сектор важен не только для внутреннего рынка, но и для экспорта.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широко применяются комбайны, удобрения, орошение, селекция и цифровые системы управления, что повышает урожайность и снижает зависимость от ручного труда.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районы тесно связаны с переработкой, транспортом и портами, поэтому продукция быстро поступает в города страны и на мировые рынки.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пояса США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определяют специализацию сельского хозяйства в разных частях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поясов связана с климатом, почвами и водой: чем благоприятнее условия, тем выше урожайность и шире выбор культур.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«Население и хозяйство США»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особенно концентрируется в крупных городах, где выше спрос на деловые, образовательные и медицинские сервисы.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цифровые и деловые услуги, а транспорт и здравоохранение поддерживают работу всей экономики и занятость миллионов людей.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сферы услуг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«Экономика США»; условные значения для сравнения долей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шоссе соединяет штаты и крупнейшие города, поэтому автомобиль остаётся главным способом передвижения внутри страны на больших расстояниях.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важен для перевозки грузов на большие расстояния, особенно сырья, топлива и промышленной продукции между районами страны.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реки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Атлантики и Тихого океана, а также система Великих озёр и Миссисипи обеспечивают удобные связи с внешней торговлей и внутренними перевозками.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 связывают США с Европой, Азией и Латинской Америкой, а внутри страны помогают быстро преодолевать огромные расстояния.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 связи с другими странами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экономика США влияет на мир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каналы внешнеэкономического влияния страны.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больших городов и различия между регионами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трудности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агломерациях США часто возникают пробки, дефицит доступного жилья и загрязнение воздуха. Эти проблемы особенно заметны там, где сосредоточены деловые центры и плотная застройка.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районов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городов рядом могут находиться богатые кварталы и территории с низкими доходами. Различия видны по качеству жилья, уровню услуг, безопасности и доступу к образованию.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штаты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отличаются по плотности населения, уровню урбанизации и специализации хозяйства. Одни сильнее связаны с промышленностью, другие — с сельским хозяйством, технологиями или туризмом.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региональных различий помогает объяснить, почему хозяйство США очень разнообразно и почему одинаковые решения не всегда подходят для всех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на природу связана с промышленностью, транспортом и высокой энергоёмкостью образа жизни в стране.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распределяются неравномерно: запад страдает от нехватки воды, юг — от ураганов, а промышленные районы — от выбросов.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использование ресурсов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«Природопользование и экология США»; условные значения для сравнения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США с другими странами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рынок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имеют один из самых больших внутренних рынков в мире, поэтому многие компании ориентируются сначала на американского потребителя, а затем выходят на международный уровень.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университеты, исследовательские центры и инновационные компании помогают стране быстро создавать новые технологии в медицине, авиации, электронике и цифровой сфере.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экономика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объёму экономики США входят в число мировых лидеров и оказывают заметное влияние на торговлю, финансы, инвестиции и движение капитала между странами.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районов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 и различная специализация территорий делают экономику США гибкой: одни районы сильнее в промышленности, другие — в услугах, сельском хозяйстве или технологиях.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страна больших масштабов и сильной экономики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объединяют большое население, мощную экономику и разнообразные районы. Сфера услуг, промышленность, сельское хозяйство и транспорт вместе создают основу влияния страны в 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2026-06-02T15:17:08Z</dcterms:created>
  <dcterms:modified xsi:type="dcterms:W3CDTF">2026-06-02T15:17:08Z</dcterms:modified>
</cp:coreProperties>
</file>