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Cities (Descriptions): как описывать город на уроке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город: места, атмосфера, транспорт и достопримечательности.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описывать город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своём городе, понимать учебные тексты и составлять короткие монологи и диалоги. В описании особенно важны названия мест, прилагательные, предлоги и связки, которые делают речь понятной и логичной.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лексика: места в городе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здания и 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hospital, library, bank и post office помогают назвать важные объекты в городе. Они нужны, чтобы описать район, где находятся учреждения, и объяснить, что рядом есть для жителей.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досуга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Cinema, theatre, park, square и supermarket часто встречаются в описаниях города. С их помощью можно рассказать, куда люди ходят после школы, где гуляют и что находится в центре района.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stop и railway station особенно полезны, когда нужно описать маршрут или дорогу до нужного места. Эти слова помогают объяснить, как добраться до центра, школы или музея.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и 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near / far, in the centre / on the outskirts, next to / between, opposite / behind делают описание точнее. Они помогают показать, где расположен объект относительно других мест.
</a:t>
            </a:r>
            <a:endParaRPr lang="en-US" sz="24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описания города с помощью прилагательных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общего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big, small, busy и modern помогают сразу задать общее представление о городе. Уже в первом предложении можно показать, какой это город: крупный, спокойный или очень оживлённый.
</a:t>
            </a:r>
            <a:endParaRPr lang="en-US" sz="2206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улицы и 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clean, noisy, old и beautiful подходят для улиц, домов и кварталов. Они позволяют сделать описание живым: quiet streets, modern buildings, an old town, a beautiful square.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атмосферу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2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Green, safe и crowded помогают передать настроение места. Один и тот же город можно представить по-разному: a crowded city centre, a safe neighbourhood, a green park, a noisy road.
</a:t>
            </a:r>
            <a:endParaRPr lang="en-US" sz="2478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Свяжите слово и образ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подсказки делают лексику понятнее: tall buildings, a wide road, a green park, a historic square. Когда ученик видит объект, ему легче запомнить слово и использовать его в речи.
</a:t>
            </a:r>
            <a:endParaRPr lang="en-US" sz="25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показывает, что основа описания — названия мест и слова, которые помогают уточнять расположение, движение и внешний вид города.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знает названия мест и направления, тем легче ему строить связный и понятный текст.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нужны для описания города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Cities (Descriptions)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грамматическая пара делает описание города простым и понятным: одна форма подходит для одного объекта, другая — для нескольких.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помогают различать один предмет и несколько предметов.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английской грамматики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короткое описание города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для устного ответа и короткого письменного текста.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центр города и район вокруг школы
</a:t>
            </a:r>
            <a:endParaRPr lang="en-US" sz="5000" dirty="0"/>
          </a:p>
        </p:txBody>
      </p:sp>
      <p:sp>
        <p:nvSpPr>
          <p:cNvPr id="11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979306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тем особенно полезны выражения city centre, neighbourhood, area и main street. Они помогают назвать место, о котором идёт речь, и сделать описание конкретным и понятным.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4355713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района часто строится вокруг простых примеров: a school near the park, a bus stop opposite the supermarket, a quiet street behind the library. Такие фразы легко использовать в речи.
</a:t>
            </a:r>
            <a:endParaRPr lang="en-US" sz="2300" dirty="0"/>
          </a:p>
        </p:txBody>
      </p:sp>
      <p:sp>
        <p:nvSpPr>
          <p:cNvPr id="14" name="Text 4"/>
          <p:cNvSpPr txBox="1"/>
          <p:nvPr/>
        </p:nvSpPr>
        <p:spPr>
          <a:xfrm>
            <a:off x="7736554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front of, next to, between, across from, near и behind помогают точно указать расположение объектов. Без них трудно объяснить, где находится школа, магазин или площадка.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1117437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района показывает не только здания, но и комфорт жизни: есть ли playground, crossroads, зелёные зоны и удобный путь до школы. Это делает текст более содержательным.
</a:t>
            </a:r>
            <a:endParaRPr lang="en-US" sz="2300" dirty="0"/>
          </a:p>
        </p:txBody>
      </p:sp>
      <p:sp>
        <p:nvSpPr>
          <p:cNvPr id="16" name="Text 6"/>
          <p:cNvSpPr txBox="1"/>
          <p:nvPr/>
        </p:nvSpPr>
        <p:spPr>
          <a:xfrm>
            <a:off x="14498091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описать дорогу, достаточно нескольких точных фраз: from the school to the park, past the library, near the main street. Такой набор слов помогает быстро объяснить путь.
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городов по основным признакам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можно сравнивать города по размеру, транспорту, зелёным зонам и известным местам.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сравнение помогает увидеть, что города отличаются не только размером, но и транспортом, зелёными зонами и символами.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494" y="6597494"/>
            <a:ext cx="444563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транспорт в городе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Bus, tram, underground и train помогают рассказать, как жители передвигаются по городу. Эти слова часто сочетаются с public transport и показывают, что система транспорта удобна для повседневной жизни.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движение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jams, busy roads и safe crossings описывают, насколько легко передвигаться по городу. Такие выражения особенно полезны, когда нужно сравнить спокойный район и оживлённый центр.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пешком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Walking — простой и частый способ передвижения, особенно рядом со школой. Фразы People go to school by bus и Many students walk to school помогают строить понятные предложения.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способы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Bike lanes и bike показывают, что в городе есть удобные условия для велосипедистов. Это хороший способ добавить в описание современность, безопасность и заботу о жителях.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 прилагательные создают основу описания, а предлоги и связки помогают точно показать расположение объектов и сделать текст связным.
</a:t>
            </a:r>
            <a:pPr algn="l" indent="0" marL="0">
              <a:lnSpc>
                <a:spcPct val="150041"/>
              </a:lnSpc>
              <a:buNone/>
            </a:pPr>
            <a:r>
              <a:rPr lang="en-US" sz="2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слова, которые называют объекты и их признаки; именно они дают большую часть информации в описании города.
</a:t>
            </a:r>
            <a:endParaRPr lang="en-US" sz="236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языковые средства для описания города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 теме Cities (Descriptions), 2025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911375"/>
            <a:ext cx="84930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природе и экологии города
</a:t>
            </a:r>
            <a:endParaRPr lang="en-US" sz="4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321625" y="22272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мест, которые делают город приятнее: park, garden, square, river, lake. Такие слова помогают показать, что в городе есть пространство для отдыха и прогулок.
</a:t>
            </a:r>
            <a:endParaRPr lang="en-US" sz="1968" dirty="0"/>
          </a:p>
        </p:txBody>
      </p:sp>
      <p:sp>
        <p:nvSpPr>
          <p:cNvPr id="12" name="Text 3"/>
          <p:cNvSpPr txBox="1"/>
          <p:nvPr/>
        </p:nvSpPr>
        <p:spPr>
          <a:xfrm>
            <a:off x="706023" y="3827750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короткие прилагательные: green, clean, fresh, peaceful, polluted, noisy. Они легко сочетаются с названиями районов и позволяют быстро выразить отношение к городу.
</a:t>
            </a:r>
            <a:endParaRPr lang="en-US" sz="1968" dirty="0"/>
          </a:p>
        </p:txBody>
      </p:sp>
      <p:sp>
        <p:nvSpPr>
          <p:cNvPr id="13" name="Text 4"/>
          <p:cNvSpPr txBox="1"/>
          <p:nvPr/>
        </p:nvSpPr>
        <p:spPr>
          <a:xfrm>
            <a:off x="2321639" y="5448307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город можно описать через контраст: the centre is noisy, but the park is quiet. Такое сравнение делает речь точнее и интереснее для слушателя.
</a:t>
            </a:r>
            <a:endParaRPr lang="en-US" sz="1968" dirty="0"/>
          </a:p>
        </p:txBody>
      </p:sp>
      <p:sp>
        <p:nvSpPr>
          <p:cNvPr id="14" name="Text 5"/>
          <p:cNvSpPr txBox="1"/>
          <p:nvPr/>
        </p:nvSpPr>
        <p:spPr>
          <a:xfrm>
            <a:off x="706023" y="70821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улучшает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скверы и набережные делают город удобнее и красивее. Если рядом есть зелёные места, жителям легче отдыхать, гулять и проводить время после школы.
</a:t>
            </a:r>
            <a:endParaRPr lang="en-US" sz="1968" dirty="0"/>
          </a:p>
        </p:txBody>
      </p:sp>
      <p:sp>
        <p:nvSpPr>
          <p:cNvPr id="15" name="Text 6"/>
          <p:cNvSpPr txBox="1"/>
          <p:nvPr/>
        </p:nvSpPr>
        <p:spPr>
          <a:xfrm>
            <a:off x="2321624" y="86808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сказать, что чистые улицы и больше деревьев делают город комфортным. Такой вывод показывает не только знание слов, но и умение оценить городскую среду.
</a:t>
            </a:r>
            <a:endParaRPr lang="en-US" sz="19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 центре 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города часто находится место, которое знают почти все жители и туристы. Это может быть площадь, башня или памятник, который сразу делает описание узнаваемым и живым.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старые здания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старые церкви и исторические мосты помогают показать возраст и характер города. Они подходят для фраз вроде famous for и in the heart of the city, потому что создают яркий образ.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куда идут туристы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города известны стадионами, мостами или большими площадями, куда приезжают гости. Такие landmarks легко запоминаются и помогают объяснить, почему город интересен людям.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достопримечательностей в описании города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60236"/>
            <a:ext cx="10121400" cy="4777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для описания города на английском языке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можно использовать в устном ответе и в коротком письменном описании.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помогают быстро строить ответ, не теряя точности. Особенно полезны конструкции с There is / There are и простые описательные прилагательные.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Cities (Descriptions)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больших городов и маленьких towns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обычно обозначает крупный город с большим количеством зданий, жителей и городских объектов. Town чаще называют более компактный населённый пункт, где расстояния короче и ориентироваться проще.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city обычно больше магазинов, театров, школ и остановок транспорта. В town тоже есть нужные места, но их меньше, и они чаще расположены ближе друг к другу.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жизнь обычно более busy: больше людей, транспорта и шума. Маленькие towns часто quieter и спокойнее, поэтому в них легче чувствовать размеренный ритм.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удобно использовать bigger, smaller, busier, quieter, more modern, more peaceful. Эти формы помогают описать различия точно и без длинных объяснений.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короткого описания города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 5 предложений для устного ответа или мини-заметки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текст начинается с названия и места расположения, а затем переходит к городским объектам, признакам и транспорту.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остаются названия мест и прилагательные: без них описание теряет конкретность и звучит слишком общо.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описания города встречаются чаще всего в учебных заданиях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 теме Cities (Descriptions), 2025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описаниях города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единственное и множественное число: There is two parks — неверно. Нужно помнить, что There is используется с одним предметом, а There are — с несколькими.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артикль перед существительным в единственном числе: a park, an old museum. Без него фраза выглядит неполной и менее естественной.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предлогах
</a:t>
            </a:r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говорят at the centre вместо in the centre. Для города важно правильно выбирать предлоги, потому что они показывают точное расположение объектов.
</a:t>
            </a:r>
            <a:endParaRPr lang="en-US" sz="2368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very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very делает текст беднее: very big, very nice, very clean. Лучше подбирать точные слова, например large, beautiful, quiet или modern.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Рваные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соединять фразы без and, but, because, текст звучит коротко и разрозненно. Связки помогают объяснять причины, сравнивать объекты и делать описание плавным.
</a:t>
            </a:r>
            <a:endParaRPr lang="en-US" sz="2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любимом городе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куда хочется возвращаться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город кажется особенно красивым вечером, когда улицы становятся спокойными, а окна домов мягко светятся. Здесь много парков, удобный транспорт и доброжелательные люди, поэтому прогулки всегда приносят удовольствие.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центр и зелёные аллеи
</a:t>
            </a:r>
            <a:pPr algn="l" indent="0" marL="0">
              <a:lnSpc>
                <a:spcPct val="90000"/>
              </a:lnSpc>
              <a:buNone/>
            </a:pPr>
            <a:r>
              <a:rPr lang="en-US" sz="2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городе мне нравится чистый центр и широкие аллеи с деревьями. Здесь легко добраться до школы, музея или площади, а по дороге всегда можно увидеть что-то интересное.
</a:t>
            </a:r>
            <a:endParaRPr lang="en-US" sz="206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удобно жить
</a:t>
            </a:r>
            <a:pPr algn="l" indent="0" marL="0">
              <a:lnSpc>
                <a:spcPct val="90000"/>
              </a:lnSpc>
              <a:buNone/>
            </a:pPr>
            <a:r>
              <a:rPr lang="en-US" sz="1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не очень большой, но в нём всё рядом: магазины, остановки, спортивные площадки и уютные скверы. Я люблю его за комфорт, порядок и ощущение, что здесь легко чувствовать себя дома.
</a:t>
            </a:r>
            <a:endParaRPr lang="en-US" sz="19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города — это точность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город уверенно, нужны точные слова, простые грамматические модели и логичная последовательность мыслей. Тогда текст получается понятным, живым и полезным для урока.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2026-05-30T23:47:40Z</dcterms:created>
  <dcterms:modified xsi:type="dcterms:W3CDTF">2026-05-30T23:47:40Z</dcterms:modified>
</cp:coreProperties>
</file>