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время: основные темы и значение
</a:t>
            </a:r>
            <a:endParaRPr lang="en-US" sz="2988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кризис России XVII века: династический коллапс и социальные потрясения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Фёдора Ивановича обострила политический вакуум. Массовый голод, коррупция и социальное напряжение привели к разрушительным изменениям в государстве и обществе.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века: кризис и перемены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 династический кризис вместе с внешним давлением усилили внутренние конфликты.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внутренних и внешних факторов создало условия для продолжительной нестабильности.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ХХ век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приведшие к Смутному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Фёдора Ивановича и завершение династии Рюриковичей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1598 году скончался Фёдор Иванович — последний из династии Рюриковичей, которая управляла Россией более семи веков. Его отсутствие наследников вызвало правовой и политический вакуум.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центральной власти ускорило борьбу за престол между боярскими группами. Конец устойчивости династии привёл к глубокому потрясению политической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правителем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получил власть от Земского собора, но не завоевал доверие части аристократии, что ослабило его позиции с самого начала правления.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и недовольство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приписывала Годунову причастность к загадочной смерти наследников, что породило слухи и усилило общественное недовольство.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голод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 начавшийся голод серьёзно подорвали экономику, вызвали рост социальной напряжённости и осложнили политические проблемы власти.
</a:t>
            </a:r>
            <a:endParaRPr lang="en-US" sz="116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проблемы правления Бориса Годунова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трёх лет подряд неурожаи и климатические аномалии привели к массовому голоду, охватившему разные регионы и социальные слои.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государственной поддержки вызвали переселение крестьян, рост преступности и усиление протестных настроений в городах и деревнях.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социальное обострение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1604 году Лжедмитрий I объявил себя царевичем Дмитрием, вызвав резонанс и мобилизацию противников существующей власти, особенно в юго-западных землях.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Самозванец и политический вызов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польских магнатов и набор наёмников позволили Лжедмитрию организовать вооружённые силы и занять значительную территорию, став серьезным претендентом на трон.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помощь и военная сила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Лжедмитрия I и его поддержка
</a:t>
            </a:r>
            <a:endParaRPr lang="en-US" sz="28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власти Лжедмитрия I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1598–1605 гг.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Василия Шуйского и Болотниковское восстание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1606 году на трон взошёл Василий Шуйский, чьи позиции среди знати оставались шаткими из-за противоречивой репутации и нестабильной обстановки в стране.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политический кризис началось Болотниковское восстание — объединённое движение различных слоёв против власти, приведшее к гражданской войне и дальнейшему хаосу.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на престол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поддержкой части аристократии и польских войск Лжедмитрий I вошёл в Москву в 1605 году и был провозглашён царём, ослабив власть старой элиты.
</a:t>
            </a:r>
            <a:endParaRPr lang="en-US" sz="1352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Заговор и гибель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некоторую популярность, бояре устроили заговор, приведший к убийству Лжедмитрия в мае 1606 года, восстановив тем самым прежнее политическое противостояние.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I: взлёт и падение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1607 году возник новый претендент на трон — Лжедмитрий II, называемый «Тушинским вором». Его лагерь под Тушино стал альтернативным центром власти, бросая вызов законному царю и угрожая стабильности столицы.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Лжедмитрия II и угрозы для Москвы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Тушинский лагерь сформировал двоевластие в центральной России. Соперничество между лагерем и московскими властями приводило к разбою, грабежам и массовому беспорядку, ослабляя государственные институты.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 и политический хаос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существование Тушинского лагеря привело к разорению городов и сел, ухудшению жизни простых жителей. Отсутствие единой власти усугубило кризис и затянуло Смутное время.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Разрушительные последствия для страны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II и Тушинский лагерь: вызовы двоевластия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польское войско начало масштабное вторжение, сосредоточившись на осаде Смоленска. В 1610 году польские войска захватили Москву, что свидетельствовало о слабости российской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столице перешла к Семибоярщине — совету бояр без единого лидера. Этот период характеризовался глубоким политическим расколом и отсутствием легитимной централизации управления.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интервенция и Семибоярщина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народное ополчение 1611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Возглавляемое Прокопием Ляпуновым, первое ополчение стремилось противостоять польской оккупации. Однако внутренние разногласия ослабили движение и не позволили добиться решительного успеха.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ополчение и новый курсовой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1612 году во главе Второго ополчения стали Кузьма Минин и князь Дмитрий Пожарский. Они сумели объединить различные слои общества, создав мощное сопротивление иностранным захватчикам.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Москвы и перелом в Смуте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1612 года Второе ополчение освободило Москву от польских войск. Этот акт стал важнейшей вехой в завершении Смуты и восстановлении национального суверенитета России.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ополчения: ключ к освобождению Москвы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показатели разрушений и изменений в обществе по итогам Смутного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вызвала серьёзные демографические потери и экономическую дестабилизацию, усилив социальное неравенство и зависимость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демографии и экономике XVII века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последствия Смуты
</a:t>
            </a:r>
            <a:endParaRPr lang="en-US" sz="25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 и становление династии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1613 году Земский собор избрал Михаила Романова царём, завершив период Смуты. Это событие принесло долгожданную стабильность и начало нового этапа в истории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Михаиле Фёдоровиче началось укрепление государственной власти, введение новых административных норм и развитие судебной системы, что положило фундамент для дальнейшей централизации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Пушкина глубоко раскрывает трагизм Смутного времени через портрет Бориса Годунова и отражает напряжённые политические и моральные конфликты эпохи.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А.С. Пушкина «Борис Годунов»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Оперная композиция «Борис Годунов» передаёт драматизм и трагедию исторических событий, используя музыку для усиления эмоциональной напряжённости и национальной темы.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М.П. Мусоргского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Сурикова, такие как «Боярыня Морозова», визуализируют эпоху Смуты, показывая страдания народа, борьбу и возвышение патриотизма через художественные образы.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В.И. Сурикова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Смуты в искусстве и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общества в условиях Смуты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народных ополчений стало выражением коллективного сопротивления иностранной агрессии и внутренним кризисам, демонстрируя сильное гражданское единство и инициативу.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общины активно координировали оборону городов и сёл, создавая системы взаимопомощи, что свидетельствовало о росте социальной ответственности и солидарности.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способствовала формированию национального самосознания, где разнообразные слои общества объединялись для защиты Отечества и утверждения новой государственной идентичности.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власть существенно усилилась, что позволило начать консолидацию центрального управления и укрепление институтов самодержавия.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формализация крепостного права, что закрепило юридические и экономические зависимости крестьян, влияя на социальное строение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Обновились управленческие институты, включая суды и бюрократию, что повысило эффективность государственного аппарата и повысило контроль над регионами.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изменило структуру элиты, установив новые принципы передачи власти и заложив основы централизованного российского государства.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административные изменения после Смуты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историческая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Рассматривала Смуту как трагичный, но важный этап формирования российского государства и народного сопротивления внутренним и внешним угрозам.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российская историография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Подчеркивает многогранность процесса, включая кризис власти, социальные конфликты и рост национального самосознания в ходе событий.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историки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Акцентируют внимание на роли Польши и Швеции в интервенции, а также анализируют внутренние причины и народные движения как факторы изменения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интерпретации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различные исторические подходы, признавая сложность и неоднозначность Смуты, что отражает многоаспектность развития российского государства.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взгляды на историческое значение Смуты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Смута: уроки и наследие для России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стала серьезным испытанием для России, упрочив национальное самосознание и государственность. Это время укрепило идею народного единства и заложило основы для дальнейшего развития страны.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2026-05-11T08:25:17Z</dcterms:created>
  <dcterms:modified xsi:type="dcterms:W3CDTF">2026-05-11T08:25:17Z</dcterms:modified>
</cp:coreProperties>
</file>