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среда, условия и ресурсы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формирует жизнь человека и как человек влияет на неё.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сначала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чем природная среда отличается от условий и ресурсов, почему эти понятия связаны и как природа влияет на жизнь людей в России и 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среда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включает всё, что окружает человека в естественном мире: воздух, воду, почву, рельеф, растения, животных и климат. Это не отдельные объекты, а единая среда жизни.
</a:t>
            </a:r>
            <a:endParaRPr lang="en-US" sz="859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влияет на здоровье и повседневный быт людей: от качества воздуха зависит самочувствие, от воды — возможность жить и работать, а от климата — привычный ритм жизни.
</a:t>
            </a:r>
            <a:endParaRPr lang="en-US" sz="840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жить 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помогает выбирать места для поселений. Люди обычно селятся там, где есть вода, удобный рельеф, плодородные почвы и подходящие климатические условия для жизни.
</a:t>
            </a:r>
            <a:endParaRPr lang="en-US" sz="859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важна и для хозяйства: в одних районах легче развивать земледелие, в других — строить города, добывать полезные ископаемые или заниматься лесным хозяйством.
</a:t>
            </a:r>
            <a:endParaRPr lang="en-US" sz="859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постоянно меняется под воздействием природы и человека. Поэтому её нужно не только изучать, но и беречь, чтобы сохранять условия жизни для будущих поколений.
</a:t>
            </a:r>
            <a:endParaRPr lang="en-US" sz="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компонентами природы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один компонент природной среды влияет на другой.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1047" y="1387800"/>
            <a:ext cx="184181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природная среда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необходим для дыхания людей и животных, а также участвует в формировании погоды и климата. Его состав и чистота напрямую отражаются на самочувствии и условиях жизни.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всем живым организмам: без неё невозможны питание, рост и обмен веществ. Она также используется в быту, сельском хозяйстве и работе многих предприятий.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основой для выращивания растений, потому что снабжает их влагой и питательными веществами. От её качества зависит урожай и развитие сельского хозяйства.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находятся равнины, холмы и горы. Он влияет на движение рек, удобство строительства и способы освоения территории человеком.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 составляют живую часть природы. Они поддерживают круговорот веществ, служат пищей друг для друга и создают разнообразие природных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условия: что это такое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показывают, насколько территория удобна или трудна для жизни людей и ведения хозяйства. Это не предметы, которые можно забрать, а особенности местности.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температуру воздуха, количество осадков, высоту над уровнем моря, особенности рельефа, состав почв и обеспеченность водой. Все эти признаки действуют вместе.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не расходуются, как сырьё, но сильно влияют на размещение городов, дорог, полей и предприятий. Поэтому люди всегда учитывают их при освоении территории.
</a:t>
            </a:r>
            <a:endParaRPr lang="en-US" sz="1168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тепло, достаточно влаги и плодородные почвы, жить и работать проще. В суровых районах нужно больше техники, затрат и специальных решений.
</a:t>
            </a:r>
            <a:endParaRPr lang="en-US" sz="1168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могут быть разными даже в пределах одной страны. Именно поэтому территории отличаются по населённости, хозяйству и образу жизни людей.
</a:t>
            </a:r>
            <a:endParaRPr lang="en-US" sz="116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 температуры, осадков, ветров и продолжительности сезонов. Эти показатели определяют, сколько тепла и влаги получает территория в течение года.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тёплом и влажном климате растения растут быстрее, а земледелие обычно требует меньше усилий. В холодных и сухих районах условия для жизни заметно сложнее.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повседневный образ жизни людей: одежду, отопление, транспорт и сроки полевых работ. Он также определяет, какие культуры можно выращивать в регионе.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тёплых дней обычно больше, чем на севере, поэтому там длиннее сельскохозяйственный сезон. Разница особенно заметна между разными природными зонами.
</a:t>
            </a:r>
            <a:endParaRPr lang="en-US" sz="918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фактор условий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высота и почвы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строительства дорог, городов и крупных предприятий, потому что поверхность здесь ровнее и транспортные связи организовать проще. На неровной местности это сложнее.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 влияет на температуру и движение воды. В горах холоднее, реки текут быстрее, а хозяйственная деятельность требует больше усилий и специальных технологий.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различаются по плодородию. Чернозём содержит больше питательных веществ и лучше подходит для земледелия, чем песчаные или каменистые почвы, где растениям труднее развиваться.
</a:t>
            </a:r>
            <a:endParaRPr lang="en-US" sz="9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факторы экосистем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обеспеченность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водным условиям относят реки, озёра, подземные воды и близость морей. От их наличия зависит, будет ли территория обеспечена водой для жизни и хозяйства.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питья, приготовления пищи, полива полей и работы предприятий. Без достаточного количества воды невозможно нормальное развитие городов и сельского хозяйства.
</a:t>
            </a:r>
            <a:endParaRPr lang="en-US" sz="859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связаны с влиянием живых организмов друг на друга: растения, животные, грибы и человек постоянно взаимодействуют и изменяют природную среду.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 — это свет, тепло, вода, воздух и почва. Именно они задают базовые условия, в которых может существовать конкретное сообщество организмов.
</a:t>
            </a:r>
            <a:endParaRPr lang="en-US" sz="8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среды к пищевой цепи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живых организмов и неживой среды в природной системе леса.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зон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 меняются тепло и влажность, поэтому леса, степи, тундра и пустыни выглядят по-разному и поддерживают разные виды растений и животных.
</a:t>
            </a:r>
            <a:endParaRPr lang="en-US" sz="963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горы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обычно больше пространства для земледелия и дорог, а в горах условия суровее: ниже температура, круче склоны и труднее строить и перевозить грузы.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природной зоне свои почвы, запасы влаги и растительность. Именно поэтому одни территории подходят для пастбищ, а другие — для лесного хозяйства.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показывает, как вместе сочетаются рельеф, вода, почвы и живые организмы. Он помогает понять, почему природа одной территории не похожа на другую.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ландшафты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достаточно влаги и тени, поэтому здесь хорошо растут деревья, а также живут птицы, насекомые и звери, приспособленные к таким условиям.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реке важны течение, глубина и чистота воды: они определяют, какие рыбы, растения и другие организмы могут здесь существовать.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лугу больше света и открытого пространства, поэтому преобладают травы, а среди животных чаще встречаются виды, которым нужны свет и много корма.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формирует жизнь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природными ресурсами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все, что человек берет из природы для жизни, хозяйства и производства: воду, лес, почвы, полезные ископаемые, солнечную и ветровую энергию.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ресурс можно использовать по-разному: вода нужна и для питья, и для полива, и для работы предприятий.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 только польза, но и мера использования: чем ценнее и ограниченнее ресурс, тем аккуратнее нужно к нему относиться.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 происхождению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ресурсов идет с разной скоростью: одни восполняются быстро, другие формируются очень медленно и требуют осторожного использования.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ресурсы можно поддерживать при разумном использовании, а невозобновляемые особенно важно экономить, потому что их запасы конечны.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географии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по типам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типам ресурсы удобно группировать по тому, какую роль они играют в жизни людей и хозяйстве.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выполняют разные функции: одни дают сырье, другие — место для жизни и производства, третьи — энергию и пищу.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географии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3025" y="3402887"/>
            <a:ext cx="4269600" cy="13717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человеку каждый день: для питья, приготовления пищи, гигиены, полива и работы многих предприятий и электростанций.
</a:t>
            </a:r>
            <a:endParaRPr lang="en-US" sz="1003" dirty="0"/>
          </a:p>
        </p:txBody>
      </p:sp>
      <p:sp>
        <p:nvSpPr>
          <p:cNvPr id="12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позволяют получать урожай, поэтому от их состояния зависят продукты питания, работа сельского хозяйства и жизнь сельских районов.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15000"/>
              </a:lnSpc>
              <a:buNone/>
            </a:pPr>
            <a:r>
              <a:rPr lang="en-US" sz="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дает древесину для строительства, мебели и бумаги, а еще помогает сохранять воздух чище и удерживает влагу в природе.
</a:t>
            </a:r>
            <a:endParaRPr lang="en-US" sz="1035" dirty="0"/>
          </a:p>
        </p:txBody>
      </p:sp>
      <p:sp>
        <p:nvSpPr>
          <p:cNvPr id="14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сырье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руды служат сырьем для топлива, металлов и множества изделий, которые мы используем каждый день.
</a:t>
            </a:r>
            <a:endParaRPr lang="en-US" sz="1083" dirty="0"/>
          </a:p>
        </p:txBody>
      </p:sp>
      <p:sp>
        <p:nvSpPr>
          <p:cNvPr id="15" name="Text 5"/>
          <p:cNvSpPr txBox="1"/>
          <p:nvPr/>
        </p:nvSpPr>
        <p:spPr>
          <a:xfrm>
            <a:off x="662325" y="3600825"/>
            <a:ext cx="3721200" cy="9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солнца, ветра и воды помогает получать электричество и снижать зависимость от традиционных видов топлива.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 жизни людей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используют ресурсы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опирается на почвы, воду и тепло. Без них невозможно выращивать растения, содержать скот и получать устойчивые урожаи.
</a:t>
            </a:r>
            <a:endParaRPr lang="en-US" sz="1167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использует руды, уголь, нефть и воду. Из них получают металл, топливо и материалы для строительства, транспорта и техники.
</a:t>
            </a:r>
            <a:endParaRPr lang="en-US" sz="1167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превращает природные ресурсы в электричество и тепло. Для этого используют топливо, а также ветер, солнце и воду.
</a:t>
            </a:r>
            <a:endParaRPr lang="en-US" sz="1275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использования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возникают, когда ресурсы расходуются слишком быстро или превращаются в отходы, которые природа не успевает переработать.
</a:t>
            </a:r>
            <a:endParaRPr lang="en-US" sz="12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хозяйства к последствиям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разные виды хозяйственной деятельности постепенно меняют состояние природы и влияют на жизнь людей.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50" y="1281732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природу
</a:t>
            </a:r>
            <a:endParaRPr lang="en-US" sz="1900" dirty="0"/>
          </a:p>
        </p:txBody>
      </p:sp>
      <p:sp>
        <p:nvSpPr>
          <p:cNvPr id="11" name="Text 1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лишнего расхода воды и электроэнергии помогает беречь природные ресурсы и уменьшает нагрузку на реки, водохранилища и электростанции.
</a:t>
            </a:r>
            <a:endParaRPr lang="en-US" sz="1152" dirty="0"/>
          </a:p>
        </p:txBody>
      </p:sp>
      <p:sp>
        <p:nvSpPr>
          <p:cNvPr id="12" name="Text 2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отходами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 и повторное использование вещей снижают количество мусора и помогают вернуть материалы в производство.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насаждения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уход за зелеными насаждениями защищают почвы, улучшают воздух и создают места для животных.
</a:t>
            </a:r>
            <a:endParaRPr lang="en-US" sz="1159" dirty="0"/>
          </a:p>
        </p:txBody>
      </p:sp>
      <p:sp>
        <p:nvSpPr>
          <p:cNvPr id="14" name="Text 4"/>
          <p:cNvSpPr txBox="1"/>
          <p:nvPr/>
        </p:nvSpPr>
        <p:spPr>
          <a:xfrm>
            <a:off x="5292450" y="2818058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сохраняет природное разнообразие, без которого экосистемы становятся менее устойчивыми.
</a:t>
            </a:r>
            <a:endParaRPr lang="en-US" sz="1159" dirty="0"/>
          </a:p>
        </p:txBody>
      </p:sp>
      <p:sp>
        <p:nvSpPr>
          <p:cNvPr id="15" name="Text 5"/>
          <p:cNvSpPr txBox="1"/>
          <p:nvPr/>
        </p:nvSpPr>
        <p:spPr>
          <a:xfrm>
            <a:off x="5292450" y="4022483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человек соблюдает простые правила, природа дольше сохраняет свои свойства и лучше служит людям.
</a:t>
            </a:r>
            <a:endParaRPr lang="en-US" sz="1159" dirty="0"/>
          </a:p>
        </p:txBody>
      </p:sp>
      <p:sp>
        <p:nvSpPr>
          <p:cNvPr id="16" name="Text 6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основа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среда, условия и ресурсы образуют единую систему: она определяет жизнь людей, возможности хозяйства и качество будущего. Бережное отношение к природе — это необходимость, а не выбор.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2026-07-26T20:49:44Z</dcterms:created>
  <dcterms:modified xsi:type="dcterms:W3CDTF">2026-07-26T20:49:44Z</dcterms:modified>
</cp:coreProperties>
</file>