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климат Земли: пояса, зоны и их влияние на природу и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климатические пояса и области Земли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на Землю и человечество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определяют погоду, природу и жизнь людей, формируясь под влиянием солнца, океанов и ветров. Понимание их структуры важно для науки и повседневной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119" y="1451264"/>
            <a:ext cx="652162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5351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79027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климатические пояса Земли
</a:t>
            </a:r>
            <a:endParaRPr lang="en-US" sz="2384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влажный пояс вдоль экватора с постоянными высокими температурами и обильными осадками, где растут тропические леса.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Субтропический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с жарким летом, мягкой зимой и переменным количеством осадков, где распространены средиземноморские и муссонные климатические области.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с сезонными изменениями погоды, где чередуются тёплое лето и холодная зима, расположена в основном в Европе и Северной Америке.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широты с очень низкими температурами, длинными зимними периодами и ограниченной растительностью, включая Арктику и Антарктику.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с высокой температурой и редко выпадающими осадками, включающая пустыни и саванны с резкими колебаниями температур.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 интенсивность солнечного света зависят от широты и определяют температуру воздуха и продолжительность светового 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процессы, такие как ветры и воздушные массы, формируют распределение тепла и осадков по земной поверхности.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местности и высота над уровнем моря влияют на количество осадков и средние температуры регионов.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океанов и морей способствует увлажнению воздуха и смягчает температурные колебания внутри континентов.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климатические пояса
</a:t>
            </a:r>
            <a:endParaRPr lang="en-US" sz="26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пояс: яркая природа и климат
</a:t>
            </a:r>
            <a:endParaRPr lang="en-US" sz="2766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тепло и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 отличается высокими температурами в течение всего года и обильными осадками, создавая влажные и густые тропические леса с богатым биоразнообразием.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и конголезские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лесах обитают разнообразные животные — от обезьян и ягуаров до ярких птиц, а растительный покров представлен высокими деревьями с крупными листьями и лианами.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экваториальных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леса играют ключевую роль в регулировании климата планеты, влияя на углеродный баланс и обеспечивая место обитания для множества видов.
</a:t>
            </a:r>
            <a:endParaRPr lang="en-US" sz="17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климатических поясов на карте Земли
</a:t>
            </a:r>
            <a:endParaRPr lang="en-US" sz="2428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основных поясов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Земли выделяют семь климатических поясов, каждый занимает определённую широтную зону и имеет характерные климатические особенности и природу.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 — самый обширный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 охватывает большую часть Евразии и Северной Америки, отличается выраженной сменой сезонов и разнообразием природных ландшафтов.
</a:t>
            </a:r>
            <a:endParaRPr lang="en-US" sz="123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широт в распределении поясов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располагаются по широте, что объясняет постепенное изменение климата и природы от экватора к полюсам.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пояс: климат и природа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температуры и малая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пояс отличается жарким климатом с редкими дождями, особенно в пустынных регионах. Летом температура может достигать +30°C и выше.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Восточной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саваннах растут травы и редкие деревья, здесь живут зебры, жирафы и львы. Периоды засухи чередуются с сезонами дождей.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Сахара и Калахари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характеризуются экстремально низким уровнем осадков, высокой дневной температурой и холодными ночами, а растительность скудна и приспособлена к жажде.
</a:t>
            </a:r>
            <a:endParaRPr lang="en-US" sz="17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Субтропический пояс: климатические особенности
</a:t>
            </a:r>
            <a:endParaRPr lang="en-US" sz="2167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поясе температура летом достигает около +28°C, зима мягкая и часто сопровождается дождями. Климат характеризуется переменчивостью и возможными засухами.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субтропиков — Средиземноморье, юг США и Австралии, где растительность сохраняет зелень почти круглый год благодаря мягким зимам и умеренным осадкам.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пояс: характерные черты и природа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здесь холодная, с устойчивым снежным покровом, а лето тёплое или прохладное. Смена сезонов влияет на разнообразие растительности и животного мира.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включают смешанные и хвойные леса, а также степи, что отражает климатическую вариативность и особенности распределения осадков.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области тропиков расположены ближе к экватору и характеризуются частыми ливнями и густыми лесами, например, Амазония.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тропические зоны представлены пустынями с минимальным количеством осадков, такими как Сахара и австралийская пустыня, с ограниченной растительностью.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влажными и сухими регионами зависят от влажности и количества осадков, что определяет тип природных зон: саванны, степи или пустыни.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пояс: влажные и сухие климатические области
</a:t>
            </a:r>
            <a:endParaRPr lang="en-US" sz="2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климатическая область характеризуется мягкой влажной зимой и жарким сухим летом, что делает её уникальной для Европы, Северной Африки и части западного побережья США.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Муссонная область отличается выраженным сезоном дождей, особенно заметным на юге Китая, где летние муссоны приносят обильные осадки и высокую влажность.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Засушливая область включает пустыни и полупустыни, такие как пустыни юго-западных регионов США, где жара и нехватка влаги определяют растительный покров и образ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область с частыми дождями и высокой влажностью расположена на восточных побережьях Австралии, где климат способствует богатству флоры и фауны.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Субтропический пояс: климатические области мира
</a:t>
            </a:r>
            <a:endParaRPr lang="en-US" sz="26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климатические области умеренного пояса характеризуются мягким климатом с небольшими суточными и сезонными колебаниями температуры, пример — Великобритания с умеренно влажной погодой.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Континентальные области отличаются более резкой сменой сезонов — холодной зимой и жарким летом, что характерно для Сибири и некоторых регионов Центральной Европы.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температур в умеренном поясе варьируется от примерно –5°C зимой до +20°C летом, при этом уровень осадков существенно различается в зависимости от региона.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пояс: отличие морских и континентальных областей
</a:t>
            </a:r>
            <a:endParaRPr lang="en-US" sz="26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пояса занимают промежуточное положение между умеренными и полярными зонами, характеризуются коротким прохладным летом с температурой до +10°C.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Зимы здесь длительные и морозные с температурами ниже –20°C, что создаёт суровые условия для растительного и животного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Преобладающая растительность состоит из мхов, лишайников и редких кустарников, адаптированных к холоду и короткому вегетационному периоду.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климатические области распространены в северной Канаде, на Аляске, а также на южных территориях Южной Америки, например, в Огненной Земле.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Субарктические и субантарктические пояса: особенности
</a:t>
            </a:r>
            <a:endParaRPr lang="en-US" sz="24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полярные пояса характеризуются крайне низкими температурами, со средними значениями в январе около –30°C и рекордными минимальными показателями.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и Антарктический пояса: крайние условия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практически отсутствует, зато преобладают ледниковые образования и снежные покровы, создающие суровые экологические условия.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районах наблюдаются полярные ночи, длящиеся до шести месяцев, что существенно влияет на климат и жизнь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области возникают на границах климатических поясов и обладают характеристиками двух смежных климатов, что создаёт разнообразие погодных условий.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прерии Северной Америки сочетают особенности умеренного и субтропического поясов, демонстрируя переменчивость осадков и температур.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Евразии обладают нестабильностью климата, с изменчивыми осадками и температурой, поддерживая богатую флору и фауну, приспособленную к таким условиям.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климатические области
</a:t>
            </a:r>
            <a:endParaRPr lang="en-US" sz="2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проявляется в смене климатических условий с увеличением высоты, где температура и давление воздуха уменьшаются, а климат становится холоднее.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Андах у подножья доминирует влажный тропический климат, который сменяется холодным и ледниковым по мере подъёма выше по склону.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Кавказе выделяются лесной, субальпийский и альпийский пояса, которые сменяют друг друга с увеличением высоты, формируя уникальные экосистемы.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климатов в горах влияет на растительный и животный мир, создавая условия для высокой биоразнообразности.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климатические области: высотная поясность
</a:t>
            </a:r>
            <a:endParaRPr lang="en-US" sz="26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распахивание земель изменяют природные экосистемы, приводя к деградации климата и уменьшению биоразнообразия, как это произошло в Амазонии.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создаёт эффект «острова тепла», когда температура в мегаполисах значительно выше, чем в окружающих природных территориях.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парниковых газов способствуют изменению климата, вызывая рост числа засух, наводнений и других экстремальных погодных явлений, влияющих на урожайность и здоровье.
</a:t>
            </a:r>
            <a:endParaRPr lang="en-US" sz="1165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климатические области
</a:t>
            </a:r>
            <a:endParaRPr lang="en-US" sz="26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1979 года площадь летнего льда в Арктике сократилась почти на 40%, что свидетельствует о значительном ускорении таяния ледников и изменении климата.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площади летнего арктического льда с 1979 года
</a:t>
            </a:r>
            <a:endParaRPr lang="en-US" sz="271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NASA, 2023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 климатических поясах помогает прогнозировать природные катастрофы, такие как наводнения и засухи, что способствует повышению безопасности населения.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знания климатических поясов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климатических особенностей необходимо для рационального планирования сельскохозяйственных работ, выбора культур и регулирования полива.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Учитывая климатические характеристики регионов, строятся здания с оптимальными стандартами и разрабатываются меры по адаптации к изменениям климата.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как ключ к пониманию Земли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климатических поясов помогает человеку понять природу и эффективно использовать ресурсы, создавая основу для устойчивого развития и защиты планеты в будущем.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2026-05-11T00:57:52Z</dcterms:created>
  <dcterms:modified xsi:type="dcterms:W3CDTF">2026-05-11T00:57:52Z</dcterms:modified>
</cp:coreProperties>
</file>