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в суффиксах существительных -ек- и -ик-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выбрать: -ик- или -ек-?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суффиксы часто встречаются в привычных словах: мячик, карандашик, замочек, листочек, песик. Чтобы не ошибаться на письме, важно уметь проверять слово по форме родительного падежа.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суффиксы -ик- и -ек-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суффиксы -ик- и -ек-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5821050" y="233642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суффикса помогают образовывать существительные, которые называют маленький предмет или его часть. Такие слова делают речь точнее и часто звучат более мягко и ласково.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821050" y="3801800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-ик-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 —ик- встречается в словах домик, мячик, столик. В них значение связано с небольшим размером предмета или с уменьшительным, доброжелательным оттенком.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821050" y="526717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-ек-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 —ек- можно увидеть в словах замочек, листочек, горошек. Эти формы тоже передают маленький предмет, но пишутся по другому правилу.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5821050" y="6732550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 слове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суффикса стоят после корня и перед окончанием. Именно эта часть слова меняется по правилу, поэтому её нужно проверять особенно внимательно.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5821050" y="819792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суффикса помогает писать слова без ошибок и не путать похожие по звучанию формы. Это особенно важно в школьных работах и диктантах.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урока.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суффиксов -ик- и -ек-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Посмотрите, как меняется гласная в форме родительного падежа.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гласная сохраняется, пишется -ик-. Если в родительном падеже она исчезает, пишется -ек-.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суффикс -ик-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форму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измените существительное по падежам. Если в родительном падеже гласная в суффиксе остаётся на месте, это признак написания -ик-.
</a:t>
            </a:r>
            <a:endParaRPr lang="en-US" sz="3000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 — домика, носик — носика, ключик — ключика. Во всех этих словах буква и сохраняется, значит, в начальной форме пишется -ик-.
</a:t>
            </a:r>
            <a:endParaRPr lang="en-US" sz="3000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на письме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написать слово с уменьшительным значением, проверь родительный падеж. Этот приём помогает быстро выбрать правильный суффикс и избежать орфографической ошибки.
</a:t>
            </a:r>
            <a:endParaRPr lang="en-US" sz="2728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Устойчивую гласную легко проверить через изменение слова. Такой способ надёжнее, чем опираться только на слух, потому что звучание может быть похожим.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8520" y="2915264"/>
            <a:ext cx="60615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суффикс -ек-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изменении слова буква е исчезает, в начальной форме пишется -ек-. Это видно в парах замочек — замочка и листочек — листочка.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Гласная выпадает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поставьте слово в родительный падеж и сравните суффикс. В словах человечек — человечка и горошек — горошка гласная не сохраняется.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форме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написание связано с беглой гласной: в одной форме она есть, а в другой — исчезает. Именно поэтому правило нужно проверять, а не угадывать.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Беглая гласная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суффикса по форме слова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выбрать букву через изменение существительного по падежам.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мячик гласная и остаётся в проверочной форме мячика. Поэтому при письме нужно выбирать суффикс -ик-. Такая пара помогает увидеть, что буква не исчезает и сохраняется при изменении слова.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Мячик — мячика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замочек проверка показывает другое изменение: в форме замочка гласная е выпадает. Это значит, что в начальной форме пишется -ек-. Сравнение сразу показывает, почему звучание не всегда подсказывает правильную букву.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Замочек — замочка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слов для сравнения
</a:t>
            </a:r>
            <a:endParaRPr lang="en-US" sz="4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урока.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Проверочные формы для выбора суффикса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удобно разделяет слова на две группы: с сохранением гласной и с её выпадением.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столбцов показывает правило: сохранение гласной связано с -ик-, а выпадение — с -ек-.
</a:t>
            </a:r>
            <a:endParaRPr lang="en-US" sz="4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39747"/>
            <a:ext cx="664200" cy="5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в которых нужно особенно внимательно проверять форму
</a:t>
            </a:r>
            <a:endParaRPr lang="en-US" sz="4500" dirty="0"/>
          </a:p>
        </p:txBody>
      </p:sp>
      <p:sp>
        <p:nvSpPr>
          <p:cNvPr id="11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орешек, кусочек и карманчик могут звучать похоже, но пишутся по разным моделям. Чтобы не ошибиться, обязательно изменяйте слово и проверяйте родительный падеж.
</a:t>
            </a:r>
            <a:endParaRPr lang="en-US" sz="2091" dirty="0"/>
          </a:p>
        </p:txBody>
      </p:sp>
      <p:sp>
        <p:nvSpPr>
          <p:cNvPr id="13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полагайся только на слух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 сравниваете начальную форму и форму родительного падежа, выбор становится точным. Такой способ помогает писать безошибочно и уверенно в классных и домашних работах.
</a:t>
            </a:r>
            <a:endParaRPr lang="en-US" sz="2053" dirty="0"/>
          </a:p>
        </p:txBody>
      </p:sp>
      <p:sp>
        <p:nvSpPr>
          <p:cNvPr id="15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даёт уверенность
</a:t>
            </a:r>
            <a:endParaRPr lang="en-US" sz="2600" dirty="0"/>
          </a:p>
        </p:txBody>
      </p:sp>
      <p:sp>
        <p:nvSpPr>
          <p:cNvPr id="16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через падежную форму видно, сохраняется ли гласная в суффиксе. Если проверка не сделана, легко перепутать -ик- и -ек- даже в знакомых словах.
</a:t>
            </a:r>
            <a:endParaRPr lang="en-US" sz="2300" dirty="0"/>
          </a:p>
        </p:txBody>
      </p:sp>
      <p:sp>
        <p:nvSpPr>
          <p:cNvPr id="17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 важно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написании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суффиксах
</a:t>
            </a:r>
            <a:pPr algn="l" indent="0" marL="0">
              <a:lnSpc>
                <a:spcPct val="100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заменить нужный суффикс на другой: написать «домек» вместо домик или «мячек» вместо мячик. Чтобы избежать этого, нужно всегда проверять слово по форме родительного падежа.
</a:t>
            </a:r>
            <a:endParaRPr lang="en-US" sz="2168" dirty="0"/>
          </a:p>
        </p:txBody>
      </p:sp>
      <p:sp>
        <p:nvSpPr>
          <p:cNvPr id="11" name="Text 3"/>
          <p:cNvSpPr txBox="1"/>
          <p:nvPr/>
        </p:nvSpPr>
        <p:spPr>
          <a:xfrm>
            <a:off x="58973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 слуху
</a:t>
            </a:r>
            <a:pPr algn="l" indent="0" marL="0">
              <a:lnSpc>
                <a:spcPct val="100000"/>
              </a:lnSpc>
              <a:buNone/>
            </a:pPr>
            <a:r>
              <a:rPr lang="en-US" sz="8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слух слова с -ик- и -ек- могут звучать похоже, поэтому ориентироваться только на произношение нельзя. В письменной речи решающим становится не звук, а то, сохраняется ли гласная при изменении слова.
</a:t>
            </a:r>
            <a:endParaRPr lang="en-US" sz="2414" dirty="0"/>
          </a:p>
        </p:txBody>
      </p:sp>
      <p:sp>
        <p:nvSpPr>
          <p:cNvPr id="12" name="Text 4"/>
          <p:cNvSpPr txBox="1"/>
          <p:nvPr/>
        </p:nvSpPr>
        <p:spPr>
          <a:xfrm>
            <a:off x="102994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применение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суффикс выбирают по привычке, не изменяя существительное. Из-за этого в словах замочек и листочек ошибочно пишут -ик-. Правильный способ — сначала образовать проверочную форму, а потом делать вывод.
</a:t>
            </a:r>
            <a:endParaRPr lang="en-US" sz="2168" dirty="0"/>
          </a:p>
        </p:txBody>
      </p:sp>
      <p:sp>
        <p:nvSpPr>
          <p:cNvPr id="13" name="Text 5"/>
          <p:cNvSpPr txBox="1"/>
          <p:nvPr/>
        </p:nvSpPr>
        <p:spPr>
          <a:xfrm>
            <a:off x="147015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ошибаться
</a:t>
            </a:r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каждый раз задавать себе один и тот же вопрос: какая буква остаётся в суффиксе в форме «нет …»? Такой короткий шаг помогает быстро отличить -ик- от -ек-.
</a:t>
            </a:r>
            <a:endParaRPr lang="en-US" sz="26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87339"/>
            <a:ext cx="8493000" cy="28851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Проверочные пары слов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 меняется слово в родительном падеже, и сопоставьте это с написанием суффикса.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Проверочная форма сразу показывает, какая гласная сохраняется, а какая исчезает; значит, именно она помогает выбрать правильный суффикс.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«Гласные в суффиксах существительных -ек- и -ик-».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правила с падежами существительных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слово в обычном виде: домик, замочек, листочек. В этой форме гласная в суффиксе может выглядеть одинаково на слух, поэтому нужна дополнительная проверка.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Вывод о написании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гласная сохраняется, пишут -ик-. Если она исчезает, пишут -ек-. Поэтому падежная форма помогает не угадывать, а выбирать букву по правилу.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Родительный падеж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слово изменяют: нет домика, нет замочка, нет листочка. Именно здесь видно, остаётся ли гласная в суффиксе или выпадает.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материала: домик, мячик, носик, стульчик, замочек, листочек, человечек, горошек.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встречаются с -ик- и -ек-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представлены одинаково, поэтому важно не количество, а умение правильно распознавать суффикс в каждом слове.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оба суффикса широко используются в русском языке; выбор зависит от изменения слова, а не от звучания.
</a:t>
            </a:r>
            <a:endParaRPr lang="en-US" sz="4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для запоминания правила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74340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Буква, которая остаётся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—ик- удобно запомнить образ сохранения: буква и не исчезает при изменении слова. Это помогает увидеть устойчивый суффикс в словах домик, мячик, носик.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709257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Буква, которая выпадает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—ек- работает образ исчезновения: в форме родительного падежа буква е пропадает. Так легче запомнить слова замочек, листочек, человечек и другие похожие примеры.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1262492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представить, что одна буква «держится» в слове, а другая «уходит», правило запоминается быстрее. Такой приём особенно полезен, когда нужно писать слово без подсказки.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суффикса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проверки слова через изменение формы.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в обычной речи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8410675" y="23364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Котик, песик и зайчик часто встречаются в разговорной речи. Они передают не только маленький размер, но и тёплое, ласковое отношение к животному.
</a:t>
            </a:r>
            <a:endParaRPr lang="en-US" sz="2800" dirty="0"/>
          </a:p>
        </p:txBody>
      </p:sp>
      <p:sp>
        <p:nvSpPr>
          <p:cNvPr id="12" name="Text 3"/>
          <p:cNvSpPr txBox="1"/>
          <p:nvPr/>
        </p:nvSpPr>
        <p:spPr>
          <a:xfrm>
            <a:off x="8410675" y="380180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мячик, носик, стульчик и ключик называют небольшие предметы или их части. Такие формы помогают сделать описание точнее и мягче по тону.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8410675" y="526717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Ручеек, цветочек и горошек показывают, что суффиксы используются и в словах о природе. Они помогают обозначить небольшой объект или его уменьшенный образ.
</a:t>
            </a:r>
            <a:endParaRPr lang="en-US" sz="2800" dirty="0"/>
          </a:p>
        </p:txBody>
      </p:sp>
      <p:sp>
        <p:nvSpPr>
          <p:cNvPr id="14" name="Text 5"/>
          <p:cNvSpPr txBox="1"/>
          <p:nvPr/>
        </p:nvSpPr>
        <p:spPr>
          <a:xfrm>
            <a:off x="8410675" y="673255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становится выразительнее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—ик- и -ек- делают высказывание более живым, особенно в устной речи и в детских текстах. Поэтому такие слова легко запоминаются и часто употребляются.
</a:t>
            </a:r>
            <a:endParaRPr lang="en-US" sz="2800" dirty="0"/>
          </a:p>
        </p:txBody>
      </p:sp>
      <p:sp>
        <p:nvSpPr>
          <p:cNvPr id="15" name="Text 6"/>
          <p:cNvSpPr txBox="1"/>
          <p:nvPr/>
        </p:nvSpPr>
        <p:spPr>
          <a:xfrm>
            <a:off x="8410675" y="81979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эти слова встречаются в диктанте или сочинении, важно не полагаться только на слух. Проверка формы слова помогает написать суффикс без ошибки.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 по теме урока на основе слов из учебного материала.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выбери правильный суффикс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слово и проверочную форму, чтобы сразу увидеть нужную букву в суффиксе.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Проверочная форма помогает быстро увидеть, какая гласная сохраняется, а какая исчезает, поэтому выбор суффикса становится понятным и надёжным.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 нужно различать по изменению слова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темы урока «Гласные в суффиксах существительных -ек- и -ик-».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два суффикса, но способ проверки один: изменить слово и посмотреть на родительный падеж. Именно форма слова подсказывает правильное написание.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как писать слова без 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между -ик- и -ек-, нужно изменить существительное и проверить форму родительного падежа. Если гласная сохраняется, пишется -ик-; если исчезает, пишется -ек-. Так пишут уверенно и без лишних ошибок.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2026-05-28T08:12:39Z</dcterms:created>
  <dcterms:modified xsi:type="dcterms:W3CDTF">2026-05-28T08:12:39Z</dcterms:modified>
</cp:coreProperties>
</file>