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хорошо, что есть на свете птицы!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украшают природу, поют, летают и рассказывают нам о живом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вокруг нас и в книгах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встречаются в сказках, стихах и во дворе. По их образу дети учатся слышать звук, видеть красоту слова и замечать маленькие картины природы в 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птицы: тёплая и красивая одежда
</a:t>
            </a:r>
            <a:endParaRPr lang="en-US" sz="176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закрывают тело птицы от холода, ветра и дождя. Они помогают сохранять тепло и делают птицу более защищённой в любую погоду.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полёте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крепкие перья на крыльях и хвосте помогают птице летать, держать направление и мягко приземляться. Без них полёт был бы куда труднее.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 для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Пуховые перья очень мягкие и удерживают воздух рядом с телом. Поэтому птице легче не замёрзнуть, особенно в холодное утро или зимой.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и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птиц перья яркие и заметные, у других — спокойные и незаметные. Такая окраска помогает привлекать внимание или прятаться среди травы и веток.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птица умеет летать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 легче подняться в воздух, потому что её тело сравнительно лёгкое. Даже небольшая разница в весе помогает ей быстрее взмахивать крыльями и держаться в небе.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работают как большие движущиеся паруса. Когда птица машет ими, воздух подхватывает её и помогает лететь вперёд, вверх или плавно опускаться.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у птиц легче, чем у многих других животных. Это не делает их хрупкими, а наоборот помогает оставаться прочными и удобными для полёта.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птицы летают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быстро бегает по земле, пингвин отлично плавает, а киви почти не летает. У каждой птицы свой способ жить и чувствовать себя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— важный помощник птицы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клюв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синицы клюв тонкий и удобный для поиска насекомых и мелких семян. Такой инструмент помогает ловко доставать пищу из трещинок и веточек.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клюв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орла клюв крепкий и острый, потому что ему нужно разрывать добычу. Такой клюв помогает хищной птице справляться с непростой работой.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клюв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утки клюв широкий, словно маленькая лопатка. Им удобно собирать корм в воде, процеживать её и находить всё съедобное на поверхности.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Клюв-молоточек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дятла клюв похож на маленький молоточек. Им удобно стучать по коре, искать личинок и добывать еду там, где другим птицам не добраться.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голоса птиц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воробей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во дворе слышно бодрое чириканье воробьёв. Они словно переговариваются между собой, торопливо обсуждая новости дня. Этот простой голос сразу делает двор живее и веселее.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Соловьиная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соловья особенно красиво в тишине. Кажется, будто в кустах спрятался настоящий музыкант, который знает много звонких и нежных звуков. Его песню легко запомнить и трудно перепутать.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кукушка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кукушки слышат даже те, кто не очень хорошо знает птиц. Он звучит чётко и повторяется снова и снова, будто птица напоминает о себе из далёкого леса.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птенец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жизненный путь птицы от весны до самостоятельности.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птиц бывают очень разными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веточек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строят гнёзда из тонких веточек, сухой травы, мха и пуха. Такой домик получается мягким, тёплым и достаточно прочным для яиц.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под крышей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лепит гнездо из глины и прикрепляет его под крышей. Получается аккуратная маленькая чашечка, где удобно и безопасно высиживать птенцов.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как 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часто селится в скворечнике, если он подходит по размеру и стоит в спокойном месте. Для птицы это готовый домик, похожий на уютную комнату.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прячут гнёзда в траве, кустах или дупле дерева. Так яйца и птенцы лучше защищены от ветра, дождя и любопытных врагов.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времена года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становятся особенно заметными: они поют, ищут место для гнезда и готовятся к появлению птенцов.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подрастают, учатся летать и находить корм. В это время птицы много двигаются и заботятся о потомстве.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собираются в дорогу и улетают в тёплые края. Это помогает им пережить холод и нехватку пищи.
</a:t>
            </a:r>
            <a:endParaRPr lang="en-US" sz="1272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людьми остаются те птицы, которым легче добывать корм около домов и кормушек. Им особенно важна помощь человека.
</a:t>
            </a:r>
            <a:endParaRPr lang="en-US" sz="11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улетает, а кто остаётся зимой
</a:t>
            </a:r>
            <a:endParaRPr lang="en-US" sz="2151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журавли и многие утки улетают туда, где теплее и легче найти пищу. Для них дальний путь — обычная зимняя дорога.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синицы, вороны и сороки часто остаются рядом с людьми. Им помогают дворы, парки и места, где можно отыскать немного еды.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поиск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под снегом и льдом найти семена, насекомых и ягоды очень непросто. Птицам приходится тратить много сил, чтобы не остаться голодными.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кормушки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может поддержать птиц в холодное время года. Главное — насыпать подходящий корм и регулярно следить, чтобы он был чистым и сухим.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89" y="3785183"/>
            <a:ext cx="555010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природе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поедают насекомых, которые портят листья, кору и урожай. Дятел, например, достаёт личинок из-под коры, помогая дереву оставаться здоровым и сильным.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Распыление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разносят семена растений по лесу и полям. Сойка прячет жёлуди на будущее, а потом забывает часть запасов, и из них вырастают новые дубы.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поддерживают природный порядок: они помогают растениям расселяться, а лесу — обновляться. Благодаря им в природе появляется больше молодых деревьев, кустов и живых укрытий для зверей.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человеком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парках
</a:t>
            </a:r>
            <a:pPr algn="ctr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Голуби, воробьи и синицы часто живут рядом с домами, потому что здесь легче найти корм и укрытие. Они хорошо чувствуют себя там, где есть деревья, кусты и спокойные уголки.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и на площадях
</a:t>
            </a:r>
            <a:pPr algn="ctr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Чайки, вороны и другие городские птицы встречаются у рек, на набережных и площадях. Эти места дают им простор для движения, а людям — возможность наблюдать за ними каждый день.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 нужен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и аккуратные кормушки помогают птицам жить безопаснее. Если вокруг нет мусора, стекла и лишнего шума, пернатым соседям проще кормиться и выводить птенцов.
</a:t>
            </a:r>
            <a:endParaRPr lang="en-US" sz="1013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можем помочь
</a:t>
            </a:r>
            <a:pPr algn="ctr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можно посадить кусты, не ломать ветки и зимой наполнять кормушку подходящим кормом. Такие простые дела делают соседство с птицами добрым и спокойным.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сказках, стихах и загадках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из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лебедь часто выглядит гордым, белоснежным и очень красивым. Он плывёт по воде так плавно, будто знает тайну спокойствия. Такой образ помогает детям замечать в литературе красоту, достоинство и тихую силу.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и его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стихах и сказках почти всегда поёт лучше всех. Его голос становится знаком весны, ночного сада и радости. Когда дети слушают такие строки, они учатся слышать музыку слова и представлять живую картину природы.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мира
</a:t>
            </a:r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в детских книгах обычно приносит добрую весть и напоминает о мире. Он словно летящий знак дружбы и спокойствия. Через этот образ ребята понимают, что в литературе птица может говорить о важных человеческих чувствах.
</a:t>
            </a:r>
            <a:endParaRPr lang="en-US" sz="13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находят дорогу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ориентиры помогают перелётным птицам возвращаться к знакомым местам.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могут помогать птицам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нужна свежая вода, особенно летом и зимой. Небольшая поилка во дворе или в саду помогает им пить и иногда очищать перья, когда рядом мало луж и ручьёв.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тихие уголки дают птицам укрытие для отдыха и гнёзд. Если не шуметь рядом с птичьим домиком, пернатым родителям легче заботиться о птенцах.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подкормка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птицам помогают кормушки с подходящим кормом. Лучше всего насыпать то, что полезно именно птицам, а не угощения со стола человека.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разорять гнёзда, трогать яйца и птенцов руками или ловить птиц ради забавы. Доброе наблюдение издалека показывает уважение к живой природе и помогает ей сохраняться.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птицы мира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— мастер воды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не умеет летать, зато чувствует себя в воде как дома. Он быстро ныряет, ловко гребёт ластами и уверенно двигается в холодных морях. Так природа показала, что у каждой птицы есть свой особый талант.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крошечная птица, но очень подвижная. Она умеет быстро махать крыльями и даже зависать на месте, будто маленький вертолётик. Это помогает ей собирать нектар из цветков и перелетать между растениями.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и страус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замечает добычу с большой высоты благодаря очень острому зрению. Страус, наоборот, не летает, зато отлично бегает по земле. Один силён в небе, другой — на суше, и оба удивляют своим умением.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птицами — маленькие открытия
</a:t>
            </a:r>
            <a:endParaRPr lang="en-US" sz="2136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Птицу можно узнать по размеру, окраске, форме клюва и лапок. Если внимательно смотреть, даже похожие птицы начинают отличаться друг от друга, как будто каждая носит свой наряд.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есть свой голос: короткий, звонкий, тихий или протяжный. По звуку можно догадаться, кто рядом, даже если саму птицу пока не видно в ветвях.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повадки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кормушке птицы ведут себя по-разному: одни осторожно оглядываются, другие торопятся, а третьи спокойно сидят на краю. Такие наблюдения делают прогулку настоящим маленьким открытием.
</a:t>
            </a:r>
            <a:endParaRPr lang="en-US" sz="1117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смотреть на птиц чуть внимательнее, можно узнать, кто прилетает первым, кто любит прыгать, а кто выбирает тихое место. Так развивается зоркость и любознательность.
</a:t>
            </a:r>
            <a:endParaRPr lang="en-US" sz="11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особенности, которые удивляют
</a:t>
            </a:r>
            <a:endParaRPr lang="en-US" sz="1768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полёт совы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летит почти бесшумно, поэтому может подкрадываться к добыче незаметно. Её мягкий полёт помогает охотиться ночью и слышать всё, что происходит вокруг.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язык дятла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дятла длинный язык помогает доставать насекомых из щелей в дереве. Это очень удобно, когда добыча прячется глубоко под корой и не хочет выбираться наружу.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самцы и самки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птиц самец и самка выглядят по-разному. У одних окраска ярче у самца, у других — заметнее у самки. Природа будто любит небольшие сюрпризы.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для маскировки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перьев помогает птицам прятаться от врагов или, наоборот, привлекать внимание. Одни становятся незаметными среди травы и веток, а другие сияют яркими красками, как маленькие живые фонарики.
</a:t>
            </a:r>
            <a:endParaRPr lang="en-US" sz="13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делают мир добрее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 песней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Птичье пение встречает нас по утрам и делает день светлее. Даже короткая трель за окном способна поднять настроение лучше, чем будильник, который слишком громко сердится.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лес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птицы создают движение и наполняют тишину жизнью. Когда они перелетают с ветки на ветку, кажется, что природа улыбается и рассказывает свою тихую историю.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уничтожают вредных насекомых и разносят семена растений. Благодаря этому деревья и кусты чувствуют себя лучше, а в природе появляется больше новых зелёных мест.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радуют людей своим полётом, голосом и привычками. Без них мир стал бы тише и беднее, а вокруг осталось бы меньше поводов улыбнуться.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птиц — значит беречь жизнь вокруг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делают мир живым, красивым и добрым. Если мы бережём гнёзда, не мусорим и помогаем зимой, рядом остаётся больше песен, движения и радости.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2026-05-27T12:57:00Z</dcterms:created>
  <dcterms:modified xsi:type="dcterms:W3CDTF">2026-05-27T12:57:00Z</dcterms:modified>
</cp:coreProperties>
</file>