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огне: как страна пережила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мужества, труда и Победы, которую помнят до сих пор.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годы стали тяжёлыми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пришла внезапно и коснулась почти каждой семьи. Города горели, люди теряли близких, но продолжали защищать страну, помогать друг другу и верить в Победу.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войны: первый удар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22 июня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начались бомбёжки и вторжение на западных границах страны. Для миллионов людей это стало страшной неожиданностью и началом долгих, тяжёлых лет.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слышали сирены, видели дым и спешили укрыться. Вчерашняя мирная жизнь быстро закончилась, а на её место пришли страх, тревога и общая беда.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защитники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Солдатам, пограничникам и добровольцам пришлось сразу встать на защиту родины. Они задерживали врага, чтобы дать стране время собраться и ответить.
</a:t>
            </a:r>
            <a:endParaRPr lang="en-US" sz="1240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видно, как быстро двигались вражеские войска. Такие линии помогают понять, почему начало войны стало особенно опасным и почему сопротивление было так важно.
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крепость: пример мужества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одной из первых приняла удар врага. Связь нарушилась, помощь не приходила, а защитники оказались в кольце, где каждый день становился испытанием.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Заканчивались вода, еда и боеприпасы, но люди не сдавались. Они продолжали держаться, хотя сил становилось всё меньше, а враг считал победу почти готовой.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«Я умираю, но не сдаюсь» стала символом мужества защитников. Она напоминает, что даже в самой трудной беде человек может остаться верным своей Родине.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дня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жил в осаде, выстояв благодаря мужеству жителей и Дороге жизни.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длились голод, холод и обстрелы. Но ленинградцы не сдались и продолжали бороться за жизнь, как могли.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блокаде Ленинграда, 8 сентября 1941 — 27 января 1944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Сталинграда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огнём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оказался в центре жестоких боёв и сильно пострадал. Дома разрушались, улицы превращались в руины, но защитники продолжали сражаться за каждый дом и каждый двор. Город словно говорил врагу: «Не пройдёшь!»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 каждый метр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Сталинграде решало не только оружие, но и упорство людей. Солдаты держали оборону в очень тяжёлых условиях, когда рядом были дым, развалины и постоянная опасность. Каждый шаг вперёд стоил огромных усилий.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под Сталинградом врага удалось остановить и заставить отступать. Это сражение стало важным поворотом, после которого надежда на Победу стала гораздо сильнее. У города появился особый, героический голос.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шла к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Великой Отечественной войны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в тылу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люди работали почти без отдыха, чтобы выпускать оружие, снаряды и детали для техники. Иногда смены длились очень долго, но все понимали: фронту нужна помощь каждый день.
</a:t>
            </a:r>
            <a:endParaRPr lang="en-US" sz="1231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для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колхозах выращивали хлеб, овощи и кормили страну. Работать приходилось много, даже когда не хватало рук и сил. Урожай был важен не меньше, чем снаряды.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раненых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госпиталях медсёстры, врачи и добровольцы ухаживали за ранеными бойцами. Они перевязывали раны, приносили воду и поддерживали добрым словом, а это тоже было настоящим подвигом.
</a:t>
            </a:r>
            <a:endParaRPr lang="en-US" sz="1216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подростки и пожилые люди делали всё, что могли: шили одежду, чинили вещи, собирали посылки и помогали соседям. В тылу каждый трудился как большой помощник армии.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войны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 и работа рядом со взрослыми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собирали металлолом, помогая заводам получать нужный материал. Они старались быть полезными, хотя сами ещё любили игры и сказки. Но война быстро заставила их взрослеть.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на фронт и помощь в госпиталях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писали письма солдатам, носили воду и помогали в госпиталях. Их маленькие руки делали важную работу, а добрые слова поддерживали бойцов не хуже тёплого одеяла.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мирной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трудные годы дети продолжали мечтать о школе, играх и спокойном доме. Эти мечты помогали им не терять надежду и верить, что однажды война закончится.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действовали партизаны и подпольщики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оккупации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города и деревни оказывались под властью врага, люди уходили в леса или оставались в подполье. Они сразу начинали искать способы помочь своей стране.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Саботаж и помощь 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мешали врагу, портили технику и помогали пленным, раненым и местным жителям. Это была очень опасная работа, но она спасала жизни и приближала Победу.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наблюдали за дорогами, складами и передвижением войск. Затем передавали важные сведения своим, чтобы враг не мог чувствовать себя в безопасности.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смелых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подвиг партизан и подпольщиков стали помнить в книгах, музеях и на уроках истории. Их смелость показывает, что даже в тени можно быть героями.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письма-треугольники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 конверта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бумаги и конвертов не хватало, поэтому письмо складывали особым треугольником. Оно легко помещалось в сумку и сразу было понятно: весточка пришла с войны, а не просто листок.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бойцы коротко писали о своём здоровье, о товарищах и о том, как идут дела. Самым важным было сказать близким: я жив, помню о вас и надеюсь вернуться.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трудное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семей такие треугольники были настоящей радостью. Один маленький листок помогал не падать духом, потому что в нём жила вера, любовь и ожидание встречи после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техника и заводы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на фронте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боя использовали танки, самолёты, пушки и поезда снабжения. Каждая машина помогала держать оборону, перевозить людей, боеприпасы и всё, что было нужно армии.
</a:t>
            </a:r>
            <a:endParaRPr lang="en-US" sz="1206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Т-34 — рабочий танк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 Т-34 стал одним из самых известных символов войны. Он был подвижным, прочным и хорошо подходил для тяжёлых боёв, поэтому его часто можно увидеть на военных фотографиях.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без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тылу заводы работали почти круглые сутки. Рабочие выпускали оружие, снаряды и детали для машин, чтобы фронт не остался без помощи. Иногда станки не смолкали даже ночью.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дорогам и железным путям шли грузовики и составы с металлом, хлебом и техникой. Этот поток снабжения был очень важен: без него армия не смогла бы сражаться так долго.
</a:t>
            </a:r>
            <a:endParaRPr lang="en-US" sz="11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освобождения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5577" y="3183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год: первые потери
</a:t>
            </a:r>
            <a:pPr algn="r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врага многие города и деревни оказались в оккупации. Люди ждали прихода Красной армии и старались выстоять, сохраняя силы и надежду.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3700427" y="25766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 год: возвращение домой
</a:t>
            </a:r>
            <a:pPr algn="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Освобождались Киев, Минск, Одесса и другие города. Жители встречали солдат радостно, с цветами, слезами и очень крепкими объятиями.
</a:t>
            </a:r>
            <a:endParaRPr lang="en-US" sz="1252" dirty="0"/>
          </a:p>
        </p:txBody>
      </p:sp>
      <p:sp>
        <p:nvSpPr>
          <p:cNvPr id="11" name="Text 4"/>
          <p:cNvSpPr txBox="1"/>
          <p:nvPr/>
        </p:nvSpPr>
        <p:spPr>
          <a:xfrm>
            <a:off x="6620377" y="144747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год: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под Сталинградом и успехов на других участках фронта началось освобождение всё новых земель. Воины двигались вперёд шаг за шагом.
</a:t>
            </a:r>
            <a:endParaRPr lang="en-US" sz="1389" dirty="0"/>
          </a:p>
        </p:txBody>
      </p:sp>
      <p:sp>
        <p:nvSpPr>
          <p:cNvPr id="12" name="Text 5"/>
          <p:cNvSpPr txBox="1"/>
          <p:nvPr/>
        </p:nvSpPr>
        <p:spPr>
          <a:xfrm>
            <a:off x="6620377" y="3705763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год: конец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дошла до Берлина, и война в Европе закончилась. После победы людям предстояло восстанавливать школы, дома, мосты и дороги.
</a:t>
            </a:r>
            <a:endParaRPr lang="en-US" sz="13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миллионов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потерял СССР в годы войны.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какой страшной была война для каждой семьи. За ним — утраты, разрушенные города и долгий путь к мирной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и исторические оценки потерь СССР в Великой Отечественной войне; широко используемая официальная цифра.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Вечного огня
</a:t>
            </a:r>
            <a:pPr algn="ct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мемориала всегда тихо, даже если вокруг много людей. Дети кладут цветы, а взрослые снимают шапки и вспоминают родных, которые не вернулись с войны. Огонь горит как знак вечной благодарности.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в школьном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памятник стоит совсем рядом — во дворе школы или в маленьком сквере. Весной там убирают листву, а в День Победы приходят с гвоздиками и читают имена героев вслух.
</a:t>
            </a:r>
            <a:endParaRPr lang="en-US" sz="125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военной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письма, каски, фотографии и вещи фронтовиков. Такие предметы помогают представить, как жили люди тогда, и понять, почему память о войне нужно беречь очень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Победы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Салют над 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других городах небо озарили праздничные залпы. Люди слышали их как знак того, что долгие годы беды наконец закончились.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обнимались незнакомые люди, плакали и улыбались одновременно. Победа стала общей для всей страны, и каждый чувствовал себя частью большого события.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1945 года стало днём, когда страна узнала: война в Европе завершилась. Эта дата навсегда осталась символом мужества и освобождения.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 не только о радости, но и о большой цене победы. Поэтому в этот день вспоминают тех, кто защищал Родину.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помогла выстоять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отступали перед страхом и трудностями. Солдаты защищали страну, а жители городов и сёл старались сохранять спокойствие и помогать друг другу.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Взаимовыручка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кому-то было трудно, рядом находились те, кто делился хлебом, теплом и добрым словом. Такая поддержка помогала пережить самые тяжёлые дни.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Труд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и в тылу каждый делал своё дело. Рабочие, врачи, учителя, колхозники и подростки трудились так, будто у них было сразу две смены.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Вера в победу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верили, что война закончится, и эта надежда придавала силы. Даже короткое письмо, песня или улыбка помогали не сдаваться.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нас война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войны показывает, как дорого стоит мирная жизнь. Когда вокруг спокойно, можно учиться, дружить, играть и не бояться сирен и взрывов.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свою семью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спрашивать у старших о родственниках, которые жили в те годы. Такие рассказы делают историю ближе и понятнее, чем любая сухая дата.
</a:t>
            </a:r>
            <a:endParaRPr lang="en-US" sz="1386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хранят память о трудных годах и умеют рассказывать о прошлом очень живо. Их опыт заслуживает внимания, заботы и доброго отношения.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подвиг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мемориалов и памятников школьники видят, что герои были обычными людьми. Именно это помогает понимать: мужество начинается с ответственности и доброты.
</a:t>
            </a:r>
            <a:endParaRPr lang="en-US" sz="13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переходит к 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сохраняется через семью, школу, культуру и заботу о ветеранах.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— значит беречь мир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показала, как важно быть смелыми, дружными и заботливыми. Победа досталась дорогой ценой, поэтому память о ней помогает нам ценить мир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2026-05-26T09:58:33Z</dcterms:created>
  <dcterms:modified xsi:type="dcterms:W3CDTF">2026-05-26T09:58:33Z</dcterms:modified>
</cp:coreProperties>
</file>