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 становятся планом, когда у них появляются цель, шаги и срок.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будущее: от мечты к действию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думать о будущем уже сейчас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начинается не потом, а в сегодняшних привычках, оценках и выборе занятий. План помогает не гадать, а двигаться шаг за шагом.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 план: в чём разница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 — это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показывает, чего хочется и куда двигаться, но сама по себе не подсказывает, что делать завтра. Это ориентир, а не готовый маршрут.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 — это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отвечает на три вопроса: что именно я хочу, зачем мне это важно и по какому признаку я увижу результат. Так желание становится понятным действием.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вместо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цель разбита на шаги, появляется последовательность: сначала одно действие, потом следующее. Из идеи получается маршрут, которым реально идти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цели бывают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цели связаны с оценками и пониманием материала: подтянуть тему, лучше решать задачи, увереннее отвечать у доски или быстрее выполнять задания.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на развитие навыков помогают становиться сильнее в общении, письме, счёте, выступлениях и работе в команде. Это полезно и в школе, и вне её.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для здоровья и спорта касаются выносливости, движения и режима. Можно начать чаще гулять, тренироваться регулярно или просто меньше сидеть без перерыва.
</a:t>
            </a:r>
            <a:endParaRPr lang="en-US" sz="1299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интересы тоже могут стать целями: рисовать лучше, освоить музыку, попробовать программирование или присмотреться к будущей профессии.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Горизонты планирования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горизонт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цели ставят на неделю или месяц: выучить тему, прочитать книгу, начать тренировки или наладить режим домашней работы.
</a:t>
            </a:r>
            <a:endParaRPr lang="en-US" sz="1253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горизонт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цели занимают несколько месяцев: улучшить предмет, освоить навык, привыкнуть к кружку или заметно укрепить привычку.
</a:t>
            </a:r>
            <a:endParaRPr lang="en-US" sz="1272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горизонт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цели смотрят на год и дальше: выбрать направление интересов, развить важный навык и внимательнее присмотреться к профессиям.
</a:t>
            </a:r>
            <a:endParaRPr lang="en-US" sz="12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хорошая цель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хочу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цель нужно назвать точно: не «стать умнее», а понять, что именно хочется улучшить — чтение, счёт, речь, оценку или другой конкретный результат.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мне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объяснить себе, зачем это нужно. Когда есть понятная причина, легче не бросать дело после первых трудностей и продолжать регулярно.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пойму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нужен признак успеха. Если результат можно увидеть, измерить или проверить, цель становится реальной и понятной, а не остаётся общей мечтой.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версия SMART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должна быть конкретной: ясно, что именно нужно изменить. Если формулировка слишком общая, непонятно, с чего начать и что считать движением вперёд.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должна быть посильной. Лучше выбрать шаг, который реально выполнить в ближайшее время, чем обещать слишком много и быстро устать.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должна иметь срок. Когда есть дата или период, проще планировать действия и не откладывать их бесконечно.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должна проверяться по результату. Если нельзя понять, получилось или нет, значит формулировку нужно сделать точнее и проще.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направление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3997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уроки, которые нравятся больше других. Интерес к определённым предметам часто подсказывает, в какой области хочется развиваться дальше.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178353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занятия после школы. Кружки, секции и проекты показывают, где тебе интересно пробовать себя не только в теории, но и на практике.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1678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хочется узнавать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 темы, о которых хочется читать и спрашивать. Любопытство — хороший признак того, что направление тебе действительно близко.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5312" y="1283062"/>
            <a:ext cx="1510016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 о своих сильных сторонах: память, внимательность, фантазия, общительность или аккуратность могут помочь выбрать подходящий путь.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093915" y="1281150"/>
            <a:ext cx="1510112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несколько вариантов, а не один. Когда направлений больше, легче сравнить их и понять, что подходит именно тебе.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большой цели к маленьким шагам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идеи к выполнимому плану становится понятнее, если разложить его по этапам.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повторённые темы, регулярная практика и еженедельная проверка помогают увидеть реальный прогресс.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пример для презентации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нужно повторить, чтобы заметно укрепить результат по математике.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редких рывков: 2 занятия в неделю уже помогают удержать ритм и увидеть прогресс без перегрузки.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для презентации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в неделю — реальный старт для устойчивой привычки.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типичные ошибки — ждать идеального момента, хвататься за всё сразу и не отмечать результат — быстро делают план слишком тяжёлым.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для презентации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мешают довести план до конца.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старт на 5–10 минут помогает начать даже тогда, когда нет сил: главное — сохранить движение вперёд, а не ждать вдохновения.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для презентации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5–10 минут
</a:t>
            </a:r>
            <a:endParaRPr lang="en-US" sz="614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достаточно, чтобы сделать первый шаг и не бросить цель.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действия привычкой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начинать в одно и то же время: мозгу проще повторять знакомое действие, чем каждый раз решать заново, когда именно заняться делом.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конкретное место для занятия — стол, коврик, уголок для чтения. Постоянная обстановка сокращает лишние решения и помогает быстрее включиться в работу.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старт очень коротким: открыть тетрадь, надеть форму, прочитать один абзац. Маленькое начало снижает сопротивление и облегчает продолжение.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Отмечайте выполненные шаги в календаре или списке. Видимый прогресс поддерживает интерес и показывает, что старание действительно даёт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помогает увидеть, где уже есть время, а где нагрузка слишком велика. Это удобный способ проверить, помещается ли цель в обычную неделю.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важные дела видны в календаре, легче не перегрузить неделю и заранее заметить свободные окна для цели.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времени на неделю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недельный план для 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широкий взгляд на будущее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людям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людям может привести к разным направлениям: педагогика, медицина, психология, сервис. Важно замечать, что именно нравится — помогать, объяснять, слушать или организовывать.
</a:t>
            </a:r>
            <a:endParaRPr lang="en-US" sz="1181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 технике, природе, творчеству или анализу тоже открывает несколько путей. Один и тот же интерес часто связан не с одной профессией, а с целым набором вариантов.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сильные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помогают сузить выбор: кому-то легче работать с цифрами, кому-то — с идеями, текстом или руками. Это подсказка, а не окончательный приговор.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держать в уме несколько направлений сразу и проверять их в деле. Так выбор становится спокойнее и точнее, а не строится только на случайном впечатлении.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узнавать о профессиях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школьные проекты дают безопасную пробу: можно попробовать тему, выполнить задание и понять, подходит ли она. Это первый шаг к реальному представлению о профессии.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 деле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Экскурсии, волонтёрство и пробные задания показывают повседневную сторону работы. Часто именно практический опыт помогает заметить то, что не видно из описаний и фильмов.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со взрослыми полезны, если задавать конкретные вопросы: что нравится, что трудно, чему пришлось учиться. Такие ответы делают выбор более осознанным и живым.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двигаться к цели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держать режим, напоминать о договорённостях и поддерживать спокойный темп. Иногда этого уже достаточно, чтобы не забывать о маленьких, но регулярных шагах.
</a:t>
            </a:r>
            <a:endParaRPr lang="en-US" sz="1181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полезны, когда нужна совместная практика: повторить материал, потренироваться перед выступлением, вместе сходить на занятие. С товарищем проще не откладывать дело.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по делу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объяснить сложную тему, подсказать способ подготовки и показать, как проверить себя. Такой совет помогает двигаться точнее и не тратить силы впустую.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Просить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Просить можно не только помощь, но и проверку, напоминание или спокойный контроль. Чёткая просьба делает поддержку полезной и не превращает её в лишнее давление.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Недельная проверка помогает увидеть не только итог, но и повторяющиеся трудности. Это удобный момент, чтобы скорректировать план без лишнего напряжения.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для 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результат
</a:t>
            </a:r>
            <a:endParaRPr lang="en-US" sz="267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показывают, что пропуски лучше замечать сразу: так проще понять причину и подстроить план на следующую неделю.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не требует идеального старта: достаточно одного шага, чтобы план стал реальнее. Когда цель понятна, путь разбит на действия и есть проверка, двигаться гораздо спокойнее.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меняет всё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2026-07-25T20:29:40Z</dcterms:created>
  <dcterms:modified xsi:type="dcterms:W3CDTF">2026-07-25T20:29:40Z</dcterms:modified>
</cp:coreProperties>
</file>