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Саши Чёрного превращает буквы в весёлых героев.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Чёрный и «Живая азбука»: буквы, которые оживают
</a:t>
            </a:r>
            <a:endParaRPr lang="en-US" sz="381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 и его весёлая азбука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 — это псевдоним Александра Михайловича Гликберга, поэта 1880–1932 годов. В «Живой азбуке» буквы не стоят скучным рядом: они оживают, шутят и помогают детям учиться через рифму, ритм и смешные образы.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азбука называется «живой»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буквы ведут себя как настоящие персонажи: двигаются, спорят, прячутся и попадают в маленькие приключения.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перестаёт быть сухим списком. Он превращается в игру, где у каждой буквы есть свой характер и своё настроение.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 буквой появляется яркий образ и короткое стихотворение, её легче увидеть, услышать и запомнить.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Буква, картинка и слово работают вместе
</a:t>
            </a:r>
            <a:endParaRPr lang="en-US" sz="31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рядом с буквой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большую букву, а рядом — знакомого кота. Такой простой образ сразу связывает знак, звук и слово. Буква запоминается быстрее, потому что её легко узнать в знакомой картинке.
</a:t>
            </a:r>
            <a:endParaRPr lang="en-US" sz="170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как подсказка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 буквой появляется яблоко, ребёнок не просто смотрит на знак, а вспоминает слово и его звучание. Картинка помогает удержать букву в памяти и делает чтение понятным с первого взгляда.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книга и мяч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предметы из детской жизни особенно полезны для первых уроков. Дом, книга или мяч помогают понять, что буква живёт в обычных словах, которые ребёнок уже знает и легко может повторить.
</a:t>
            </a:r>
            <a:endParaRPr lang="en-US" sz="170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9" y="1273625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«Живой азбуке» мягкий и понятный. Он не пугает, а вызывает улыбку и помогает ребёнку чувствовать себя уверенно.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шутка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будто бегают, прыгают и шалят. Такое движение делает чтение живым и помогает представить каждую строку как маленькую сценку.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 движении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легко заметить забавные повороты и неожиданные детали. Они делают каждую букву запоминающейся и интересной для первоклассника.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ситуации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тон создаёт ощущение игры. Ребёнок читает без страха и охотнее возвращается к стихам снова.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Радостное настроение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стихах Саши Чёрного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подсказывает, какая буква встречается в слове, и помогает услышать её не только глазами, но и на слух. Так ребёнок быстрее замечает знакомый звук.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одинаковых звуков делает строки цепкими и удобными для памяти. Короткое стихотворение легко повторить, а значит, легче и запомнить.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«буква — звук — образ — слово» помогает не путать знаки и увереннее различать их в чтении и на письме.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стихи помогают запоминать буквы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герои детства: животные и предметы
</a:t>
            </a:r>
            <a:endParaRPr lang="en-US" sz="2869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азбуке часто появляются кошка, зайчик, кукла, мяч или домик. Эти образы близки ребёнку, потому что он встречает их в играх, книгах и повседневной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стихотворение опирается на знакомый предмет или зверя, смысл становится яснее сразу. Первоклассник не теряется и с интересом находит слово, которое уже знает.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Саши Чёрного удобно читать по строкам: короткий объём не утомляет и помогает сосредоточиться на звучании каждого слова.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Звук, ритм и чтение вслух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делает ударения заметнее. Ребёнок слышит повторяющиеся звуки и учится читать более ровно и выразительно.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хором помогает снять напряжение. Когда строку повторяют вместе, она быстрее запоминается и звучит увереннее.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строфы подходят для первых шагов в поэзии. Они поддерживают дикцию, слуховое внимание и интерес к чтению вслух.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букварь чаще показывает буквы по порядку и учит узнавать их. Здесь же каждая буква становится частью маленькой истории.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есть игра, шутка и настроение. Поэтому обучение воспринимается не как скучное повторение, а как весёлое литературное знакомство.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помогает ребёнку не только запоминать знаки, но и чувствовать радость от самого чтения.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«Живая азбука» отличается от обычного букваря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удобен для первоклассников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не перегружают внимание, а знакомые слова делают смысл понятным без долгих объяснений. Ребёнок быстрее включается в чтение и не устает.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легко слушать, повторять и обсуждать. Они создают светлую, дружелюбную атмосферу, в которой буквы кажутся не трудными, а весёлыми.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011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57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110033"/>
            <a:ext cx="221100" cy="19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58333"/>
            <a:ext cx="221100" cy="1965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умения развивает чтение «Живой азбуки»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стихи легко повторять, поэтому буквы и слова быстрее остаются в памяти. Ритм и рифма помогают запомнить строку почти с первого прослушивания и уверенно воспроизвести её позже.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к звукам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замечать, как звучат слова, где слышится нужная буква и чем похожи рифмующиеся строки. Это развивает внимание к речи и помогает различать звуки точнее.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встречаются знакомые предметы, животные и действия из детского мира. Такие образы расширяют словарь, а новые слова запоминаются легче, потому что связаны с понятной картинкой.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чтению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истории о буквах делают первый опыт чтения приятным и нестрашным. У ребёнка появляется желание слушать, повторять и самому открывать книгу снова.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образ: почему запоминание становится легче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связана с узнаваемой картинкой, ребёнку проще удержать её в памяти. Зрительный образ подсказывает нужное слово и помогает быстрее вспомнить стихотворную строку.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рифма работают вместе с изображением. Слух подхватывает звук, глаз — рисунок, а память соединяет их в одну понятную и яркую подсказку.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чтение становится не механическим, а осмысленным. Буква перестаёт быть абстрактным знаком и превращается в часть маленькой истории, которую легко узнать снова.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книги: весело, ярко, по-доброму
</a:t>
            </a:r>
            <a:endParaRPr lang="en-US" sz="3144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такой книги подходят светлые краски, большие буквы и живые, добрые персонажи. Движение в рисунке усиливает ощущение праздника и помогает почувствовать лёгкость чтения.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без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звучат озорно и дружелюбно. Они не пугают, а приглашают играть с буквами, поэтому ребёнок читает с улыбкой и без страха ошибиться.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стихах простые и точные. Каждый образ понятен ребёнку и сразу помогает представить героя, предмет или действие без длинных объяснений.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нет лишних деталей. Короткая форма делает текст лёгким для слуха, а смысл — ясным даже при первом знакомстве с произведением.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 приближает стих к живой речи. Благодаря этому чтение кажется естественным и помогает первокласснику слышать, как устроено звучащее слово.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поддерживает внимание и делает строки удобными для повторения. Ребёнок быстрее включается в чтение и увереннее произносит текст вслух.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Саши Чёрного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Современным детям по-прежнему нравятся короткие тексты, игра и добрые смешные персонажи. Всё это есть в «Живой азбуке», поэтому книга остаётся понятной и близкой.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обучение буквам с настоящей поэзией. Ребёнок не только учится читать, но и чувствует ритм, образ и настроение стихотворения.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чтение показывает, что книга может быть не только учебным заданием, но и приятным открытием. Именно поэтому азбука не теряет своей ценности.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«Живая азбука» интересна и сегодня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иллюстрации подходят к «Живой азбуке»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подойдут крупные буквы, простые формы и мягкие цвета. Иллюстрация должна быть ясной, светлой и понятной с первого взгляда, без лишних деталей.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работают добрые персонажи и знакомые предметы: кот, мяч, яблоко, книга, домик. Рисунок может слегка шутить вместе со стихотворением и подчёркивать его настроение.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 современном русском алфавите показывают, как много игровых возможностей есть у этой стихотворной книги.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русский алфавит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буква может стать героем маленькой истории. Поэтому учёба выглядит радостной, а чтение — как знакомство с живым, интересным миром.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«Живой азбуки» в детском чтении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слышит короткое стихотворение и видит букву вместе с образом. Так чтение начинается легко и без напряжения.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удобно повторять хором или по очереди. Ритм помогает держать внимание и увереннее произносить слова.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может использовать азбуку как материал для наблюдения за звуками, рифмой и образами. Это делает чтение содержательным.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перечитывание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текст удобно возвращать в семейном чтении. Короткие стихи легко вспоминаются и поддерживают интерес к книге.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«Живой азбуки»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особенность — короткая форма, рифма и чёткий звукоряд. Благодаря этому стихи легко слушать, повторять и запоминать даже начинающему читателю.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особенность — яркие образы и мягкий юмор. Буквы кажутся живыми, а чтение превращается в игру, где учёба и удовольствие идут рядом.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«Живая азбука» важна для 1 класса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«Живая азбука» помогает ребёнку полюбить первые шаги в чтении. Она учит буквам через ритм, образ и улыбку, делая знакомство с книгой лёгким и радостным.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2026-05-24T00:11:28Z</dcterms:created>
  <dcterms:modified xsi:type="dcterms:W3CDTF">2026-05-24T00:11:28Z</dcterms:modified>
</cp:coreProperties>
</file>