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в алгебре: порядок имеет значение
</a:t>
            </a:r>
            <a:endParaRPr lang="en-US" sz="238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меняет ответ: разберём перестановки, факториал и примеры из 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перестановки и зачем их изучают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помогают точно считать варианты расстановки, кодов и последовательностей. В 9 классе они учат видеть, когда важен порядок, и показывают, как быстро растёт число возможных решений без полного перебора.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перестановки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 — это способ расположить все элементы множества в определённом порядке. Каждый элемент используется один раз, если в задаче не сказано о повторениях.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букв А, Б и В можно составить шесть вариантов: АБВ, АВБ, БАВ, БВА, ВАБ и ВБА. Набор одинаковый, но порядок каждый раз меняется.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поменять местами хотя бы два элемента, получится новый вариант. Именно поэтому перестановки считают отдельным видом комбинаторных задач, где важна не только группа объектов, но и их расположение.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темой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находить число перестановок, используют факториал. Он позволяет записать все варианты одной формулой и не перечислять их по одному.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в школьной и повседневной 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Рассадка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учеников рассаживают по местам, каждая новая схема даёт другой результат. Здесь важны и сами ученики, и то, кто на каком месте сидит.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концерте или на защите проектов очередность выступающих меняет итоговый порядок программы. Поэтому такую задачу удобно рассматривать как перестановку.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Расстановка книг на полке или предметов на столе тоже даёт много вариантов. Объекты те же самые, но их размещение уже другое.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помогают понять, где порядок влияет на ответ, а где нет. Это делает комбинаторные задачи более понятными и помогает выбирать правильный способ подсчёта.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растёт число перестановок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числа объектов резко расширяет количество вариантов. Поэтому в задачах важно не считать их вручную.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очень быстро: добавление одного объекта многократно увеличивает число перестановок, поэтому нужна формула, а не перебор.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факториала: 1! , 2! , 3! , 4! , 5! , 6!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 — основная запись для подсчёта перестановок. Он показывает, сколько вариантов можно получить для набора из разных объектов.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факториала в школьном курсе алгебры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0! = 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нужно, чтобы комбинаторные формулы работали без исключений.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факториала и число перестановок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для набора из разных объектов число перестановок совпадает со значением факториала.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объектов действует одно правило: число перестановок равно n!; при росте n значение увеличивается очень быстро.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факториала в школьной комбинаторике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получается формула перестановок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почему число вариантов перемножается на каждом шаге.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числа перестановок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перестановок из n различных объектов обозначают Pn. Для таких задач используют формулу Pn = n! , потому что учитываются все элементы и все их положения.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пятью объектами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объектов пять, то число перестановок равно 5! = 120. Это значит, что один и тот же набор можно расположить 120 различными способами.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семью объектами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семи различных объектов получаем 7! = 5040. Уже здесь видно, как быстро растёт количество вариантов даже при небольшом увеличении набора.
</a:t>
            </a:r>
            <a:endParaRPr lang="en-US" sz="1186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подходит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применяют только тогда, когда все элементы различны и используются полностью. Если есть повторения или берут не все объекты, нужно другое правило подсчёта.
</a:t>
            </a:r>
            <a:endParaRPr lang="en-US" sz="11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перестановок букв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318605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букв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букв М, О, Р и Е можно составить 24 перестановки. Это следует из правила 4! = 24, потому что все буквы различны и используются все сразу.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70315" y="1318581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МОРЕ, МРЕО, ОМЕР, РОМЕ и ЕМОР показывают, что одна и та же группа букв даёт разные варианты, если изменить их порядок.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70675" y="1318568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учат замечать, что порядок способен полностью изменить результат. Поэтому в подобных задачах сначала смотрят на расположение элементов, а уже потом считают варианты.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порядок меняет результат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065300" y="148155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последовательностях 123 и 321 используются одни и те же цифры, но результат уже другой. Для перестановок важно не только, какие элементы выбраны, но и в какой последовательности они стоят.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5065300" y="2642267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место имеет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поменять элементы местами, получится новый вариант, даже когда числа или буквы не изменились. Поэтому в задачах на перестановки считают все возможные расположения по позициям, а не только состав набора.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5065300" y="380298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создаёт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ответа могут совпадать по содержанию, но отличаться по расположению элементов. Именно поэтому перестановки помогают различать варианты, где любое изменение порядка превращает одну запись в совершенно другую.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важен и не важен: разные типы задач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всегда нужно понять, что именно считается: все расположения или только выбор элементов. От этого зависит формула и способ решения.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порядок влияет на ответ, используют перестановки; если нет — подходят сочетания. Ошибка в этом шаге меняет весь результат.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комбинаторики, 9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773" y="1592249"/>
            <a:ext cx="832125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6012" y="1592249"/>
            <a:ext cx="71325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5674" y="1592249"/>
            <a:ext cx="1069875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учитывать повторяющиеся элементы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есть одинаковые символы, часть перестановок повторяется. Поэтому их нельзя считать как разные варианты: одинаковые элементы не создают новый результат, а только дублируют уже известный.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уникальных вариантов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слов с повторениями число перестановок становится меньше, чем у набора из полностью разных элементов. Чем больше одинаковых букв, тем сильнее сокращается количество действительно различных расположений.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замечать повторы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задачах важно сначала определить, какие элементы совпадают, а затем не считать одинаковые раскладки несколько раз. Это помогает получить точный ответ без лишних вариантов.
</a:t>
            </a:r>
            <a:endParaRPr lang="en-US" sz="11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перестановок с повторениями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повторяющиеся буквы уменьшают число различных перестановок по сравнению с набором из разных элементов.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заметно уменьшают число уникальных расположений. Чем больше одинаковых букв в слове, тем меньше различных перестановок.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правилам перестановок с повторениями.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перестановки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нужную формулу и избежать лишних подсчётов.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сочетаниями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 — считать задачу перестановкой, хотя порядок на самом деле не влияет на ответ. В таких случаях нужно использовать сочетания, иначе результат получится неверным.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факториале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6! или 7! легко пропустить множитель или перепутать порядок умножения. Чтобы не ошибиться, полезно раскладывать факториал по шагам и проверять итоговое произведение.
</a:t>
            </a:r>
            <a:endParaRPr lang="en-US" sz="1187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или наборе есть одинаковые элементы, их нельзя считать как разные. Иначе одно и то же расположение будет засчитано несколько раз, а ответ станет завышенным.
</a:t>
            </a:r>
            <a:endParaRPr lang="en-US" sz="1193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задаче нужно расположить не все элементы, а только часть из них. Если не заметить это заранее, можно выбрать неправильную формулу и потерять правильный ход решения.
</a:t>
            </a:r>
            <a:endParaRPr lang="en-US" sz="11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вариантов для разных количеств объектов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числа элементов резко расширяет количество возможных расположений. Поэтому для подобных задач удобнее сразу использовать формулу.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перестановок очень быстрый: добавление одного объекта многократно увеличивает количество вариантов. Полный перебор становится невыгодным уже на небольших наборах.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перестановок Pn = n!.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PIN-код как последовательность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цифровом замке важен не только набор цифр, но и их порядок. Код 1234 отличается от 4321, хотя цифры те же. Именно поэтому даже короткая последовательность может иметь много вариантов и требует точного ввода.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 и безопасность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строятся из символов, и каждое место в записи влияет на результат. Если поменять символы местами, получится другая комбинация. Чем длиннее пароль и чем больше доступных знаков, тем труднее перебрать все варианты вручную.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данных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встречаются и при работе с информацией: список можно упорядочить по-разному, а от порядка иногда зависит смысл записи. В цифровой среде это помогает понимать, почему одна и та же группа символов может означать разные вещи.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в цифровом мире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 теме: основные формулы и факты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перестановкой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 — это расположение всех элементов набора в определённом порядке. Для таких задач важно, что используются именно все элементы, а их последовательность меняет ответ.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n различных объектов число перестановок равно Pn = n!. Это означает, что количество вариантов связано с факториалом и растёт очень быстро даже при небольшом n.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среди элементов есть одинаковые, часть вариантов совпадает. Тогда число различных перестановок становится меньше, чем n! , потому что одинаковые расположения нельзя считать несколько раз.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влияют ли порядок и повторения на ответ. Затем выбирают нужную формулу и только после этого выполняют вычисления и проверку результата.
</a:t>
            </a:r>
            <a:endParaRPr lang="en-US" sz="11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помогают считать точно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показывают, как порядок элементов меняет число вариантов. Факториал помогает быстро находить ответ, а умение замечать повторы и условия задачи делает решения точными и понятными.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2026-05-30T02:24:41Z</dcterms:created>
  <dcterms:modified xsi:type="dcterms:W3CDTF">2026-05-30T02:24:41Z</dcterms:modified>
</cp:coreProperties>
</file>