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Природно-территориальные комплексы: как устроена природа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 — единая система взаимосвязанных компонентов.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географы изучают природные комплексы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Природно-территориальные комплексы помогают объяснить, почему в тундре, тайге, степи и горах условия жизни так различаются. Географы сравнивают территории по теплу, влаге, почвам и растительности, чтобы понимать природные различия России.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0" y="112692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75" y="113492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350" y="11349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2325" y="3303760"/>
            <a:ext cx="246600" cy="197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2000" y="3284800"/>
            <a:ext cx="235200" cy="235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компонентов состоит ПТК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задаёт форму поверхности, высоту и уклоны. От рельефа зависит, как быстро стекает вода, где накапливается влага и какие природные условия формируются на участке территории.
</a:t>
            </a:r>
            <a:endParaRPr lang="en-US" sz="1062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 и подземные воды участвуют в круговороте веществ. Они увлажняют территорию, изменяют поверхность и создают долины, поймы, террасы и другие формы рельефа.
</a:t>
            </a:r>
            <a:endParaRPr lang="en-US" sz="1053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Биота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образуют живую часть комплекса. Они приспосабливаются к местным условиям и, в свою очередь, влияют на почвы, влажность и общий облик территории.
</a:t>
            </a:r>
            <a:endParaRPr lang="en-US" sz="1074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сколько тепла и осадков получает территория. Именно он во многом решает, будут ли здесь леса, степи, болота или почти безжизненные пространства.
</a:t>
            </a:r>
            <a:endParaRPr lang="en-US" sz="1171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соединяют неживую и живую природу. Они накапливают влагу и питательные вещества, поэтому от их свойств зависит, какие растения смогут расти на данной территории.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3781"/>
            <a:ext cx="4022400" cy="2064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что определяет каждый компонент и как он влияет на природу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взаимосвязаны: изменение одного из них меняет остальные и облик территории в 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«Природно-территориальные комплексы»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ПТК и их роль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ПТК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природный комплекс складывается не сразу: одни факторы задают условия, другие постепенно меняют территорию и делают её непохожей на соседние участки.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 — тепло и влага; остальные компоненты уточняют местные различия и помогают сформировать устойчивый ПТК.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для сравнения роли факторов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как природный комплекс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ландшафт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рельеф, почвы и влажность складываются так, что преобладают деревья. Под пологом леса свой микроклимат, а на разных участках можно заметить и более сухие, и более влажные места.
</a:t>
            </a:r>
            <a:endParaRPr lang="en-US" sz="1237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ландшафт
</a:t>
            </a:r>
            <a:pPr algn="ctr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равнина, простор и почти непрерывный травяной покров создают узнаваемый облик степи. В таких условиях особенно заметны влияние ветра, недостаток влаги и плодородие почв.
</a:t>
            </a:r>
            <a:endParaRPr lang="en-US" sz="1256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ландшафт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природа меняется очень быстро: на коротком расстоянии встречаются леса, луга, каменистые склоны и снег. Из-за различий высоты один ландшафт может включать сразу несколько природных поясов.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природно-территориальных комплексов
</a:t>
            </a:r>
            <a:endParaRPr lang="en-US" sz="2606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маленький ПТК, где условия почти одинаковы: одинаковые почвы, увлажнение, растительность и рельеф. Фации легко заметить на небольшом участке, например на склоне, в низине или на опушке.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Урочище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Урочище объединяет несколько фаций, связанных общим рельефом и водным режимом. Оно может включать склон, ложбину, небольшой участок леса или поляны, которые отличаются друг от друга, но образуют единое целое.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состоит из нескольких урочищ, похожих по происхождению и природным условиям. На этом уровне уже хорошо видны общие черты территории: равнина, холмистая поверхность, долина реки или участок плато.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объединяет группу урочищ, связанных общими природными признаками. У него уже есть свой устойчивый набор рельефа, климата, почв и растительности, поэтому он выглядит как целостная природная система.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крупнейший ПТК на равнинах, протягивающийся на большие расстояния. Природные зоны различаются прежде всего по теплу и увлажнению, поэтому на карте России они сменяются с севера на юг.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природный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тепло, влага и местные условия постепенно создают устойчивый ПТК.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России тепла очень мало, поэтому преобладает тундра с мхами, лишайниками и низкими кустарниками.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появляются смешанные и широколиственные леса: здесь больше тепла, дольше вегетационный период и богаче растительность.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5308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сухие районы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полупустынях влаги не хватает для густой растительности, и природные условия становятся ещё более суровыми.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 югу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становится теплее, и тундру сменяет тайга — огромная зона хвойных лесов с подзолистыми почвами.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равнины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и степи тепла уже достаточно много, но влаги меньше, поэтому леса редеют, а травы становятся основным покровом.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на равнинах
</a:t>
            </a:r>
            <a:endParaRPr lang="en-US" sz="2500" dirty="0"/>
          </a:p>
        </p:txBody>
      </p:sp>
      <p:sp>
        <p:nvSpPr>
          <p:cNvPr id="13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показывать на условной шкале от 1 до 5: чем выше балл, тем благоприятнее показатель для жизни растений и животных в данной зоне.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ограничена холодом, тайга — влажностью и температурой, а степь выделяется более тёплым климатом и очень плодородными почвами.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природных зон России; шкала условная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гор природные условия чаще напоминают соседние равнины: здесь могут расти леса, а в более сухих районах — степи. На распределение поясов влияет тепло, доступность влаги и высота местности.
</a:t>
            </a:r>
            <a:endParaRPr lang="en-US" sz="1262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температура постепенно понижается, поэтому леса сменяются более холодостойкими растительными сообществами. Выше обычно появляются субальпийские и альпийские луга, где короткое лето ограничивает рост растений.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высотах условия становятся суровыми: почвы тонкие, ветры сильные, а растительность редкая. Здесь встречаются каменистые россыпи, а затем участки вечных снегов и ледников.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зависит не только от высоты гор, но и от их географического положения. Влажные и высокие горы имеют больше поясов, чем низкие или сухие хребты.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России можно увидеть разные природные комплексы
</a:t>
            </a:r>
            <a:endParaRPr lang="en-US" sz="2161" dirty="0"/>
          </a:p>
        </p:txBody>
      </p:sp>
      <p:sp>
        <p:nvSpPr>
          <p:cNvPr id="9" name="Text 1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зелёный пояс Сибири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Сибири и Дальнего Востока. Это царство хвойных лесов, где преобладают ель, сосна, пихта и лиственница. Долгая зима и подзолистые почвы делают природные условия здесь особенно строгими.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 — край короткого лета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по северу России, где тепла очень мало, а лето длится совсем недолго. Здесь почти нет деревьев, зато широко распространены мхи, лишайники и карликовые кустарники, приспособленные к холоду и ветрам.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 — простор открытых равнин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встречаются на юге европейской части России, в Прикаспии и на юге Западной Сибири. Это открытые пространства с тёплым и сухим климатом, чернозёмами и травянистой растительностью, прежде всего ковылём и типчаком.
</a:t>
            </a:r>
            <a:endParaRPr lang="en-US" sz="1229" dirty="0"/>
          </a:p>
        </p:txBody>
      </p:sp>
      <p:sp>
        <p:nvSpPr>
          <p:cNvPr id="12" name="Text 4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 — мир сменяющихся ландшафтов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Кавказе, Алтае, Урале и Камчатке природные комплексы меняются буквально с подъёмом вверх. У подножия могут быть леса или степи, а выше — луга, каменные россыпи, снег и ледники.
</a:t>
            </a:r>
            <a:endParaRPr lang="en-US" sz="1232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комплексов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климат, почвы и растительность в основных природных комплексах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суше климат, тем сильнее меняются почвы и состав растений; каждый комплекс приспособлен к своим условиям.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 природных зонах России.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ПТК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 строительство дорог изменяют поверхность земли и разрывают природные связи. На месте лесов, лугов и болот появляются застроенные территории, а животным становится труднее перемещаться.
</a:t>
            </a:r>
            <a:endParaRPr lang="en-US" sz="1034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степи и склоны распахивают под поля, почва быстрее разрушается под действием ветра и воды. На крутых участках появляются овраги, а плодородный слой постепенно истончается.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полезных ископаемых меняет рельеф, а предприятия могут загрязнять воздух и воду. Это влияет на растения, животных и состояние почв в окружающем природном комплексе.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реки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загрязнение рек особенно заметны там, где человек активно использует территорию. Из-за этого сокращается число видов, нарушается водный режим и ухудшается природное равновесие.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воздействия человека на ПТК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деятельности по-разному меняют природные комплексы: одни занимают больше площади, другие сильнее загрязняют среду или нарушают рельеф.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создают сельское хозяйство и промышленность, но даже туризм требует осторожного отношения к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географии; доли условные, для наглядного сравнения.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природные комплексы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природоохранных мер и роль охраняемых территорий.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и жизнь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селятся люди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выбирают территории с удобным рельефом, доступной водой и благоприятным климатом. Равнины и долины рек обычно заселяются плотнее, чем холодные или труднодоступные районы.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в степях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удобно развивать земледелие и животноводство: здесь открытые пространства, много солнца и плодородные почвы. Поэтому именно такие территории часто становятся сельскохозяйственными районами.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районах важную роль играет лесное хозяйство, а в горах — туризм, пастбищное животноводство и садоводство. Но в горах хозяйство ограничивают высота, крутые склоны и суровый климат.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 магистрали помогают людям связывать территории, но одновременно меняют природную среду. Поэтому при их строительстве важно учитывать рельеф, водоёмы и состояние почв.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родного края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участок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знакомый участок — лес, поле, холм или берег реки — уже можно рассматривать как природный комплекс. У него есть свои почвы, растительность, влажность и особенности рельефа.
</a:t>
            </a:r>
            <a:endParaRPr lang="en-US" sz="1133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краем, можно заметить, что на возвышенности суше, в низине влажнее, а у воды растения гуще. Такие различия помогают понять связь между компонентами природы.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сфотографировать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изучения подойдут фотографии ближайшего леса, оврага, озера, реки или поля. По ним легко увидеть, как меняются условия жизни растений и животных в зависимости от местности.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родного края учит замечать природные связи и бережно относиться к знакомым территориям. Чем внимательнее наблюдение, тем проще понять, как устроена природа вокруг нас.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75052"/>
            <a:ext cx="4022400" cy="2241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главные понятия и увидеть, как они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термин, тем легче сравнивать территории и объяснять, почему природные условия меняются от места к месту.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по теме «Природно-территориальные комплексы» из школьного курса географии.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как единая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Природно-территориальные комплексы показывают, что природа не состоит из отдельных частей. Рельеф, климат, воды, почвы, растения и животные связаны между собой, а понимать эти связи особенно важно для бережного отношения к природе.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2026-06-02T20:05:12Z</dcterms:created>
  <dcterms:modified xsi:type="dcterms:W3CDTF">2026-06-02T20:05:12Z</dcterms:modified>
</cp:coreProperties>
</file>