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Северянин. «Не завидуй другу»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пойдёт о зависти и дружбе: как не потерять уважение к себе.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Игорь Северянин и литература Серебряного века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Игорь Северянин — поэт Серебряного века, в стихах которого чувства звучат особенно выразительно. Его лирике свойственны мечта, одиночество, внутренняя гордость и выбор человека. «Не завидуй другу» легко обсуждать на уроках: мысль ясна и близка подросткам.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Автор, название и ключевой смысл текста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Игорь Северянин известен тем, что умеет делать интонацию «живой»: она то мягко предупреждает, то требует нравственного выбора. В его лирике важны чувства человека и то, как он оценивает себя. Поэтому стихотворение звучит как разговор с читателем.
</a:t>
            </a:r>
            <a:endParaRPr lang="en-US" sz="729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поэта и тон лирики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текста — момент внутреннего сбоя: герой начинает сравнивать себя с другом. Это сравнение запускает зависть и превращает дружеское чувство в раздражение. Северянин помогает увидеть, что ошибка начинается не с чужого успеха, а с отношения к нему.
</a:t>
            </a:r>
            <a:endParaRPr lang="en-US" sz="750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«Не завидуй другу» — разговор о себе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Северянин связывает устойчивость личности с уважением: к другу и к самому себе. Чужая удача не отменяет достоинств человека, если он выбирает честность и доброжелательность. Так стихотворение подталкивает подростка к зрелому взгляду на успехи близких.
</a:t>
            </a:r>
            <a:endParaRPr lang="en-US" sz="739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дружба держится на уважении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560117"/>
            <a:ext cx="4663800" cy="20232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И. Северянина «Не завидуй другу»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и идеи стихотворения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учит различать разрушительное чувство и созидающее отношение к людям — особенно в ситуации школьного соперничества.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радуется за друга, он сохраняет доверие и внутреннее равновесие; зависть же ломает отношения и самоуважение.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Зависть как главный конфликт стихотворения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Зависть показана как чувство, которое сначала «шевелится» в душе, а затем нарушает спокойствие. Герой становится несправедливым: начинает видеть в другом только повод для обиды.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себя с другом не делает сильнее — оно порождает внутреннее недовольство. Вместо движения вперёд появляется раздражение, и дружеская близость постепенно теряет тепло.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Северянин подчёркивает: чужая удача не отменяет собственных достоинств. Если относиться к успеху другого завистливо, доверие уменьшается, а дружба становится хрупкой.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мысль в стихотворении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эмоции к моральному выводу: сравнение → зависть → потеря спокойствия → осознание → ценность дружбы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0000" y="254325"/>
            <a:ext cx="77040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друга в стихотворении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779225" y="35353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Соперничество уступает место разговору о человеческом достоинстве. Успех друга не уничтожает ценность самого героя, если он выбирает доброжелательность и честность.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779225" y="17405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 в тексте не превращается в соперника и не становится врагом. Его успех становится испытанием характера лирического героя: выдержит ли он дружбу или поддастся зависти.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013325" y="1711000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Настоящая дружба держится на доверии и уважении. Герой учится поддерживать другого, сохраняя при этом собственное достоинство — без унижения и скрытой злости.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по тексту стихотворения «Не завидуй другу» (качественная шкала)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Эмоциональное движение лирического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настроение меняется: герой как будто делает шаг назад и понимает, что зависть мешает видеть главное — ценность отношений.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вершину напряжения на зависти и последующее восстановление внутренней позиции через нравственный вывод и уважение к другу.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000" y="1621129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0850" y="1621129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00" y="3378923"/>
            <a:ext cx="376800" cy="37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0856" y="3374872"/>
            <a:ext cx="336787" cy="384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стихотворения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13467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к собеседнику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7722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звучит как личный совет: герой будто говорит читателю напрямую. Это помогает почувствовать доверительный тон и услышать нравственное предупреждение почти «по-человечески».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36352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 чувств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480607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Зависть противопоставляется благородству. На этом контрасте строится смысл: читатель понимает, что выбор всегда возможен и что дружба требует доброжелательности.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13467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ключевых мыслей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57722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делает главную идею заметной и запоминающейся. Он усиливает эффект: не просто «сообщение», а убеждение, которое хочется обдумать и принять.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36352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точная лексика
</a:t>
            </a:r>
            <a:endParaRPr lang="en-US" sz="1600" dirty="0"/>
          </a:p>
        </p:txBody>
      </p:sp>
      <p:sp>
        <p:nvSpPr>
          <p:cNvPr id="16" name="Text 9"/>
          <p:cNvSpPr txBox="1"/>
          <p:nvPr/>
        </p:nvSpPr>
        <p:spPr>
          <a:xfrm>
            <a:off x="480607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понятны школьникам, поэтому нравственный смысл считывается без сложных объяснений. При этом стих сохраняет поэтичность за счёт интонационных акцентов.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400" y="1325457"/>
            <a:ext cx="4339200" cy="290343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2825" y="310575"/>
            <a:ext cx="83808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и их значение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930675" y="991650"/>
            <a:ext cx="37428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выразительности работают вместе: они формируют понятный тон и ясную авторскую позицию.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обращения, контраста и повтора делает нравственный урок понятным и убедительным для учеников 7 класса.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292825" y="4678225"/>
            <a:ext cx="42819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И. Северянина «Не завидуй другу»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8425975" y="4777775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6266" y="199975"/>
            <a:ext cx="4555644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17525" y="768150"/>
            <a:ext cx="3851100" cy="35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и интонация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стихотворения спокойное и чуть отстранённое: автор не упрекает, а будто разговаривает по-дружески. На фоне этого спокойствия звучит нравственное предупреждение, помогающее подростку остановиться и подумать.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соединяет мягкость и внутреннюю строгость. Чувствуется вера, что человек способен выбрать правильно: не разрушать дружбу завистью и сохранить уважение к себе, даже когда друг добивается большего.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95196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самоуважения в стихотворении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подчёркивает: ценность человека не зависит от того, кто кого обгоняет. Лирический герой учит оценивать себя по поступкам, отношению к людям и собственной честности — без лишнего сравнения.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выводит важную мысль о границах поведения: даже если хочется раздражаться, нужно выбирать нравственный способ реакции. Так самоуважение становится не чувством, а реальным выбором слов и поступков.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подростков эта тема особенно точна: школа часто предлагает сравнения, оценки и соревнование. Северянин помогает понять, что дружба выдерживает проверки только там, где сохраняется уважение к себе и к другу.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Самоуважение здесь связано с доброжелательностью и спокойствием. Когда подросток умеет относиться к успеху другого без злости, он сохраняет достоинство и не теряет право уважать себя.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634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Схема-обобщение по мотивам стихотворения «Не завидуй другу» (качественная интерпретация, без числовых измерений).
</a:t>
            </a:r>
            <a:endParaRPr lang="en-US" sz="634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чувств и поступков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не означает слепое согласие: она сохраняет уважение, помогает человеку почувствовать опору и уменьшает риск конфликтов в классе.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созидательное отношение усиливает доверие и снижает напряжение, тогда как зависть ведёт к обиде, а равнодушие не создаёт близости.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35550" y="475796"/>
            <a:ext cx="81153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842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остаётся актуальным
</a:t>
            </a:r>
            <a:endParaRPr lang="en-US" sz="2842" dirty="0"/>
          </a:p>
        </p:txBody>
      </p:sp>
      <p:sp>
        <p:nvSpPr>
          <p:cNvPr id="8" name="Text 1"/>
          <p:cNvSpPr txBox="1"/>
          <p:nvPr/>
        </p:nvSpPr>
        <p:spPr>
          <a:xfrm>
            <a:off x="1302013" y="1859650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сравнения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школе, спорте и кружках постоянно возникают поводы сравнивать себя с другими: кто лучше, кто быстрее, кто заметнее. Такие сравнения нередко рождают тревогу и несправедливые мысли.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56163" y="3540375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Чувства, которые мешают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внимание сосредоточено только на чужом результате, появляется раздражение. Оно может менять отношение к другу: вместо радости появляется скрытая враждебность и желание «уменьшить» чужую победу.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590538" y="1859675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и рост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Северянин показывает иной путь: успех друга можно воспринимать как пример и стимул. Тогда дружба сохраняется, а самоуважение помогает расти без разрушительных эмоций.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дружбе без зависти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нравственная последовательность, основанная на идее стихотворения «Не завидуй другу».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97200" y="1297800"/>
            <a:ext cx="3869700" cy="27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особенность речи Северянина — ясность: мысль подаётся короткими фразами, а интонация помогает услышать предупреждение. Поэтому даже сложная нравственная тема воспринимается без перегрузки.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646925" y="1463850"/>
            <a:ext cx="3782700" cy="23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
</a:t>
            </a:r>
            <a:pPr algn="ctr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учеников 7 класса такие короткие формулировки особенно удобны, потому что нравственная мысль становится понятной сразу.
</a:t>
            </a:r>
            <a:endParaRPr lang="en-US" sz="4000" dirty="0"/>
          </a:p>
        </p:txBody>
      </p:sp>
      <p:sp>
        <p:nvSpPr>
          <p:cNvPr id="6" name="Text 3"/>
          <p:cNvSpPr txBox="1"/>
          <p:nvPr/>
        </p:nvSpPr>
        <p:spPr>
          <a:xfrm>
            <a:off x="493025" y="4105800"/>
            <a:ext cx="40905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40014"/>
              </a:lnSpc>
              <a:buNone/>
            </a:pPr>
            <a:r>
              <a:rPr lang="en-US" sz="1038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И. Северянина «Не завидуй другу» (наблюдение за языком и формой).
</a:t>
            </a:r>
            <a:endParaRPr lang="en-US" sz="10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464098"/>
            <a:ext cx="4663800" cy="22153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И. Северянина «Не завидуй другу».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Сюжет, тема и идея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обобщает, о чём говорит стихотворение, какие человеческие отношения в нём обсуждаются и какой нравственный вывод делает автор.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сопоставления компонентов видно, что моральная проблема раскрывается через чувства, но решение проявляется в поведении: поддержка друга укрепляет отношения.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486"/>
            <a:ext cx="3993300" cy="23008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7025" y="1203486"/>
            <a:ext cx="3993300" cy="23008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к смыслу стихотворения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92900" y="4009498"/>
            <a:ext cx="39933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контрольной один ученик замечает результат товарища и неожиданно чувствует укол зависти. Он отворачивается, но потом слышит простые слова поддержки и понимает: дружба важнее эмоций. Так появляется достоинство — без сравнения ради унижения.
</a:t>
            </a:r>
            <a:endParaRPr lang="en-US" sz="741" dirty="0"/>
          </a:p>
        </p:txBody>
      </p:sp>
      <p:sp>
        <p:nvSpPr>
          <p:cNvPr id="9" name="Text 3"/>
          <p:cNvSpPr txBox="1"/>
          <p:nvPr/>
        </p:nvSpPr>
        <p:spPr>
          <a:xfrm>
            <a:off x="292900" y="3614900"/>
            <a:ext cx="3993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друга и внутренний спор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857025" y="4002598"/>
            <a:ext cx="39933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выступлении в кружке один школьник переживает из-за того, что друг получил главный приз. Вначале хочется реагировать резко, но герой выбирает другой путь: ободряет, радуется искренне и говорит тёплые слова. Именно так сохраняется доверие и спокойствие в отношениях.
</a:t>
            </a:r>
            <a:endParaRPr lang="en-US" sz="691" dirty="0"/>
          </a:p>
        </p:txBody>
      </p:sp>
      <p:sp>
        <p:nvSpPr>
          <p:cNvPr id="11" name="Text 5"/>
          <p:cNvSpPr txBox="1"/>
          <p:nvPr/>
        </p:nvSpPr>
        <p:spPr>
          <a:xfrm>
            <a:off x="4857025" y="3614900"/>
            <a:ext cx="3993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поддержка сильнее обиды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A1BB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8550" y="1772918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18550" y="2708904"/>
            <a:ext cx="376800" cy="3014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18550" y="3593949"/>
            <a:ext cx="376800" cy="3768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723750" y="358475"/>
            <a:ext cx="76965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Выводы литературного анализа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2445325" y="1660475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и нравственный выбор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ставит перед читателем вопрос: как поступить, когда друг добился больше. Важна не победа как факт, а то, какие чувства и слова мы к ней выбираем.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445325" y="2570991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8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 зависти и благородства
</a:t>
            </a:r>
            <a:pPr algn="l" indent="0" marL="0">
              <a:lnSpc>
                <a:spcPct val="90000"/>
              </a:lnSpc>
              <a:buNone/>
            </a:pPr>
            <a:r>
              <a:rPr lang="en-US" sz="59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85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опирается на понятное эмоциональное столкновение: зависть нарушает спокойствие, а доброжелательность возвращает человеку внутреннюю устойчивость и уважение к себе.
</a:t>
            </a:r>
            <a:endParaRPr lang="en-US" sz="1281" dirty="0"/>
          </a:p>
        </p:txBody>
      </p:sp>
      <p:sp>
        <p:nvSpPr>
          <p:cNvPr id="12" name="Text 4"/>
          <p:cNvSpPr txBox="1"/>
          <p:nvPr/>
        </p:nvSpPr>
        <p:spPr>
          <a:xfrm>
            <a:off x="2445325" y="3502832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Музыкальность и ясность мысли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звучит цельно: ритм и интонация подчёркивают предупреждение. Благодаря простой лексике нравственная идея воспринимается быстро и запоминается надолго.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чему учит стихотворение «Не завидуй другу»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Северянин напоминает: дружба несовместима с завистью. Успех друга может вдохновлять и помогать расти, а самоуважение и доброжелательность сохраняют честные отношения в классе.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2026-05-15T05:16:11Z</dcterms:created>
  <dcterms:modified xsi:type="dcterms:W3CDTF">2026-05-15T05:16:11Z</dcterms:modified>
</cp:coreProperties>
</file>