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рабочее движение: обзор и ключевые темы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трудящихся для защиты прав и улучшения условий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индустриализация изменила жизнь людей: вырос город, увеличился наемный труд, а условия работы часто были тяжёлыми и опасными. Это вызвало первые объединения рабочих для защиты своих прав.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рабочего движения в эпоху индустриализации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рабочего движения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1830–1850-е: Первые профсоюзы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и Франции появляются первые союзы и движения, защищающие интересы рабочих, включая чартистское движение, борющееся за политические права.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Рост рабочих партий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массовые партии рабочего класса, усиливается борьба за улучшение трудовых условий и участие в политике.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XIX века: Интернационалы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международные объединения — Интернационалы, которые координируют действия рабочих в разных странах.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Профсоюзы: история и современность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в Великобритании в 1868 году, этот союз стал первым крупным объединением рабочих для защиты их экономических прав и интересов.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союз тред-юнионов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конфедерация профсоюзов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организация, объединяющая более 187 миллионов членов по всему миру, защищая права трудящихся на международном уровне.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профсоюзные митинги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акции и демонстрации показывают единство трудящихся, борющихся за достойный труд и социальную справедливость.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социал-демократическая партия, созданная в 1863 году, выступала за права рабочих и участие в парламенте.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рабочих партий в истории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рабочая партия с 1879 года боролась за социальные реформы и улучшение условий труда.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лейбористская партия, основанная в 1900 году, сумела достичь значительных успехов в законодательных реформах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Основана в 1864 году в Лондоне при участии Карла Маркса и Фридриха Энгельса, эта организация выступала за международную солидарность трудящихся.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цель – объединение усилий в борьбе за права рабочих и улучшение их жизни в разных странах.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Интернациональная: объединение рабочих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в 1889 году в Париже, объединяла социалистов из более 20 стран для координации политических и трудовых акций.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Интернациональная: расширение деятельности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Установила 1 Мая как День международной солидарности рабочих во всем мире.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Организовала скоординированные забастовки для привлечения внимания к проблемам труда и социальных прав.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Разработала первые международные соглашения о защите прав работников в разных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забастовки и их итоги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Чикаго рабочие боролись за восьмичасовой рабочий день. Акции стали мировым символом борьбы за трудовые права.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Забастовка Хеймаркет (1886)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забастовка в Великобритании (1926)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против ухудшения условий труда в различных отраслях дала мощный толчок развитию рабочего законодательства.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Майские события во Франции (1968)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забастовки способствовали социальной реформе и улучшению прав трудящихся во Франции.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в 1919 году, МОТ объединяет 187 стран для разработки международных стандартов труда и контроля за их выполнением.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защищает права работников и способствует улучшению условий труда на глобальном уровне, являясь агентством ООН.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организация труда: структура и значение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в 1919 году в Москве для координации коммунистических и левых рабочих партий по всему миру.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Коминтерн: объединение левых сил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 антифашистские акции и борьбу рабочих в Азии, Африке и Латинской Америке.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Распущен в 1943 году, но его идеи сильно повлияли на развитие рабочих движений в развивающихся странах.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восьмичасового рабочего дня и минимальной заработной платы, а также охрана труда — основные завоевания трудящихся по всему миру.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часов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установленная продолжительность рабочего дня, которая стала стандартом благодаря усилиям международного рабочего движения.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МОТ и профсоюзных организаций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аутсорсинга и временной занятости усложнил традиционные модели защиты работников, ослабляя влияние профсоюзов и снижая уровень их членства.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цифровизация рабочих процессов уменьшили численность рабочих на производствах, что требует новых стратегий и форм солидарности в условиях изменяющейся экономики.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проблемы рабочего 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добились равной оплаты за равный труд, что значительно сократило гендерное неравенство в оплате на многих предприятиях.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декретных отпусков и социальных гарантий повысило безопасность и защищённость женщин на рабочем месте.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женских профсоюзов дало возможность активного участия в борьбе за трудовые права и улучшение условий труда.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гендерных прав на рабочих местах способствовало продвижению женщин на руководящие и специализированные должности.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женщин в рабочее движение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борьба с детским трудом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дети работали по 12 часов на фабриках и шахтах под страшными условиями. Безопасность отсутствовала, что приводило к травмам и болезням. Эта эксплуатация вызвала возмущение в обществе и первые требования изменений.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жизнь детей на фабриках XIX века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давление и запрет детского труда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борьба рабочих движений привела к запрету детского труда в законодательстве многих стран. Обязательное школьное образование широко внедрялось, чтобы защитить детей и дать им шанс на лучшее будущее.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МОТ и ООН по защите детей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1920-х годов МОТ и ООН реализуют инициативы по защите детей от эксплуатации. Эти программы способствуют снижению детского труда и развитию образования во всем мире, продвигая права новых поколений.
</a:t>
            </a:r>
            <a:endParaRPr lang="en-US" sz="11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Всеобщее избирательное право появилось благодаря политическому влиянию массовых рабочих движений, обеспечив голос большинству трудящихся.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 труде и обязательное медицинское страхование были приняты под давлением рабочих за улучшение условий и безопасность на производствах.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Демократизация многих стран происходила через массовые выступления и требования рабочих, изменивших политические системы и социальные нормы.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движения на политику и общество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правительства поддерживали трудовые права, принимая законы улучшения условий и признавая профсоюзы для стабилизации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 бизнес: поддержка и противодействие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ряде стран власти применяли репрессии, запрещая забастовки и ограничивая деятельность рабочих организаций, что приводило к конфронтациям.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бизнеса часто противостояли росту рабочих прав, пытаясь сохранить низкие затраты и контролировать трудовые отношения.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 мировое сообщество и ООН оказывали давление на государства, что способствовало продвижению перемен и укреплению прав работников.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 развивающихся странах сталкиваются с низкой оплатой и плохими условиями труда, часто без социальной защиты и гарантий безопасности.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кампании и забастовки привлекли внимание общества, способствуя улучшению условий и принятию трудовых норм в таких регионах.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движение в развивающихся странах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памятные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Мая — Международный день трудящихся, отмечаемый с 1890 года, символизирует единство и борьбу рабочих по всему миру. Эта дата сопровождается демонстрациями и митингами.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акции и мероприятия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день действий за достойный труд и День защиты детей объединяют миллионы людей в кампаниях против эксплуатации и за права работников, поддерживая солидарность глобального масштаба.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солидарности и важные даты рабочего движения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Онлайн-форматы и цифровая солидарность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организация объединяет работников платформенных сервисов по всему миру через интернет. Участники добиваются улучшения условий и справедливой оплаты труда в условиях цифровой экономики.
</a:t>
            </a:r>
            <a:endParaRPr lang="en-US" sz="1127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Gig Workers Collective: новая форма профсоюза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Онлайн-кампании против корпоративных нарушений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Флешмобы и петиции в соцсетях выступают против несправедливых увольнений и нарушения прав. Такие акции влияют на решения крупных компаний, способствуя защите работников.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Бойкоты Uber и Amazon как пример победы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 организовали мировые бойкоты и протесты в интернете, заставив компании пересмотреть условия труда и открыть диалог с работниками, улучшая стандарты занятости.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будущее международного рабочего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движение трудящихся продолжит развиваться, чтобы справиться с цифровыми вызовами и поддержать права всех работников, укрепляя солидарность и справедливость во всем мире.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2026-05-10T23:14:58Z</dcterms:created>
  <dcterms:modified xsi:type="dcterms:W3CDTF">2026-05-10T23:14:58Z</dcterms:modified>
</cp:coreProperties>
</file>