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Исламский мир: основные темы единства и многообразия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Обширный мир мусульманских народов с богатой историей и разнообразными традициями.
</a:t>
            </a:r>
            <a:endParaRPr lang="en-US" sz="2894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исламский мир уникален в истории и географии?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возник в VII веке на Аравийском полуострове и быстро распространился от Индонезии до Марокко. Мусульманские общины живут в 57 странах, проходя исторические испытания на пути формирования современных государств.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уммы и источники единства в исламе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Умма представляет собой глобальное сообщество верующих, объединённых общей религиозной верой и соблюдением пяти основных столпов ислама.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Коране и хадисах заложены социальные нормы, которые поддерживают сплочённость уммы в условиях культурного и этнического разнообразия.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общности уммы создаёт фундамент для солидарности, несмотря на многочисленные различия среди мусульман по всему миру.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— крупнейшее мусульманское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населением около 230 миллионов мусульман Индонезия занимает первое место в мире по числу верующих. Многообразие культур и традиций обогащает исламское наследие страны.
</a:t>
            </a:r>
            <a:endParaRPr lang="en-US" sz="919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рост мусульманских диаспор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десятилетия формируются крупные мусульманские общины в Европе и Северной Америке, поддерживая связь с родными культурами и адаптируясь к новым условиям.
</a:t>
            </a:r>
            <a:endParaRPr lang="en-US" sz="919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Ближнего Востока и Южной Азии — исторические центры ислама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Пакистан, Индия, Бангладеш, Турция, Иран и Египет — регионы с глубокими религиозными традициями и значительным населением мусульман, играющих важную роль в мировой исламской культуре.
</a:t>
            </a:r>
            <a:endParaRPr lang="en-US" sz="896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численность мусульман по странам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исламского мира: региональное распределение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мусульман сосредоточена в Азии и Африке, там проживают более 90% всех верующих.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Азии и Африки доминируют в численности мусульман, отражая исторические и культурные центры ислама.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Pew Research Center,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разнообразие исламского мира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Индонезийцы и малайцы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этнические группы Юго-Восточной Азии, отличающиеся особой религиозной и культурной спецификой в рамках ислама.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20% мусульман мира — арабы, проживающие преимущественно на Ближнем Востоке и в Северной Африке, с богатыми культурными традициями.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Персы и турки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 древней историей, внесшие значительный вклад в развитие исламской культуры и науки, распространены главным образом в Иране и Турции.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Курды и берберы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меньшинства, проявляющие многообразие традиций, языков и обычаев в исламских сообществах Среднего Востока и Северной Африки.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593" y="1935209"/>
            <a:ext cx="588544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течения и школы ислама: сравнительная таблица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распределение и особенности трёх главных направлений ислама, отражающих разнообразие вероучений и культурных традиций.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суннитов сочетается с важной ролью шиитов и ибадитов, отражающей религиозное и региональное 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Pew Research Center,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Ибн Хорезми заложил основы алгебры, а Ибн Сина сделал революционные открытия в медицине, оказав значительное влияние на развитие науки.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Исламская архитектура отличается великолепием куполов, минаретов и мечетей, символизируя религиозное и культурное наследие.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Философы, как Ибн Рушд, развивали рационализм и синтезировали знания античности с исламской традицией.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Аббасидов была важным периодом перевода и сохранения научных знаний, способствуя развитию астрономии и картографии.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 культурный вклад исламского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средневековой Андалусии сосуществовали и взаимодействовали мусульмане, христиане и евреи, способствуя научному и культурному обмену.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Орда стала центром религиозного и культурного диалога между разнообразными народами Евразии, поддерживая мирное сосуществование.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исламско-христианский и исламско-буддийский диалог реализуется через международные форумы, образовательные обмены и совместные социальные программы.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межкультурного диалога и взаимодействия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Аль-Азхар — сердце исламского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в X веке в Каире, Аль-Азхар считается одним из старейших вузов мира, являясь центром богословия и культуры для мусульман всего мира.
</a:t>
            </a:r>
            <a:endParaRPr lang="en-US" sz="1056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 Сулеймание в Стамбуле — образец османской архитектуры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Сооружение XVI века славится гармонией форм, величественными куполами и искусной декорацией, отражая религиозное и художественное наследие Османской империи.
</a:t>
            </a:r>
            <a:endParaRPr lang="en-US" sz="979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Соборная мечеть в Казани — символ региональной исламской культуры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традиционных исламских архитектурных элементов с местным колоритом, отражает связь культур и историческое присутствие ислама в регионе.
</a:t>
            </a:r>
            <a:endParaRPr lang="en-US" sz="908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наследие: архитектурные памятники исламского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различия: богословские школы и правовые традиции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суннитских мазхаба — ханафитский, маликитский, шафиитский и ханбалитский — формируют основу религиозной практики и правовых взглядов у большинства мусульман.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Шиизм преимущественно представлен двенадцатьеритским течением, отличающимся особым почитанием имамов и уникальными богословскими установками, что отражается в обрядности и социальной структуре.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охватывают вопросы семейного, наследственного, уголовного и финансового права, что влияет на правоотношения и государственные институты в странах с мусульманским большинством.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политической и социальной организации варьируются в зависимости от доминирующих традиций права и богословия, создавая разнообразие моделей взаимодействия между религией и властью.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очищение и зикр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Суфизм стремится к внутреннему очищению души через практики зикра — повторения священных слов и молитв, сопровождаемых музыкальными и танцевальными ритуалами, раскрывающими глубокую связь с Богом.
</a:t>
            </a:r>
            <a:endParaRPr lang="en-US" sz="957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творчество и культурное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Поэты-сੁфии, такие как Джалаладдин Руми и Ибн Араби, создали выдающиеся произведения, которые укрепили духовное и культурное наследие в исламском мире, способствуя межкультурным контактам.
</a:t>
            </a:r>
            <a:endParaRPr lang="en-US" sz="919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суфийских орденов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Суфийские братства сыграли важную роль в распространении ислама и формировании религиозной культуры на территории Северной Африки, Турции и Южной Азии, способствуя гармонии и духовному развитию общин.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Суфизм: мистическое наследие ислама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перемены в исламском мире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интернета и социальных сетей способствует обмену информацией и формированию новой мусульманской молодежной идентичности, объединяющей традиции и современные ценности.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интеграция регионов и рост миграции усиливают влияние мусульманских диаспор в Европе и Северной Америке, расширяя культурные и социальные связи.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сохранения религиозной толерантности и культурной идентичности становится ключевой проблемой в условиях глобальных вызовов и трансформаций внутри исламского сообщества.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международного сотрудничества исламских стран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год: Основание Лиги арабских государств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способствует политическому и экономическому сотрудничеству арабских стран, укрепляя связи между государствами региона.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1969 год: Создание Организации исламского сотрудничества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объединяет 57 стран для координации совместной политики и защиты интересов исламского мира на международной арене.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инициативы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гуманитарных проектов, поддержка палестинских беженцев и борьба с бедностью и эпидемиями становятся приоритетами коллективных усилий этих организаций.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1981 год: Совет сотрудничества стран Персидского залива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организация, направленная на интеграцию и совместное развитие стран Залива в экономической, политической и гуманитарной сферах.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ресурс и глобальное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Исламские страны контролируют свыше 60% мировых запасов нефти и газа, что обеспечивает им значительный вес в мировой экономике и энергетической безопасности.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финансовых технологий и халяльной индустрии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Дубай и Куала-Лумпур превратились в центры исламских финансов и халяльных продуктов, привлекая инвестиции и поддерживая инновационные отрасли на международном уровне.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потенциал и инновационные секторы исламского мира
</a:t>
            </a:r>
            <a:endParaRPr lang="en-US" sz="27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многообразие и региональная специфика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язык служит лингва франка в ряде стран, обеспечивая общение и ведение богословских дискуссий в исламском мире.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языки, такие как персидский, турецкий, урду и бахаса, формируют уникальные культурные и религиозные практики, отражая глубину местных традиций.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богатство способствует развитию национальной литературы, медицины и искусства, укрепляя идентичность и разнообразие внутри мусульманских сообществ.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исламских университетов и образовательных центров расширяет возможности обучения и подготовки молодежи, поддерживая изучение религиозных и светских дисциплин.
</a:t>
            </a:r>
            <a:endParaRPr lang="en-US" sz="1085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 и благотворительность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Благотворительные медицинские учреждения в мусульманских странах оказывают помощь нуждающимся, воплощая принцип закята и поддержку социальной справедливости.
</a:t>
            </a:r>
            <a:endParaRPr lang="en-US" sz="1016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уязвимых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Фонды, такие как «Ихсан» в Турции и национальные программы в Малайзии, направлены на помощь малоимущим и борьбу с эпидемиями, укрепляя социальную стабильность.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инициативы: помощь и развитие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экстремизмом и радикализацией требует системного подхода, включая образовательные программы и межконфессиональный диалог.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образования и расширение прав женщин становятся приоритетными задачами реформ в Саудовской Аравии и других странах региона.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процессы и интеграция диаспор способствуют обмену опытом, но вызывают вопросы сохранения культурной и религиозной идентичности.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религиозной терпимости и поиск баланса между традицией и модернизацией являются ключевыми для устойчивого развития и региональной стабильности.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реформы в исламском мире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Изящное искусство арабески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 узоры арабески широко используются в архитектуре и декоративном искусстве, символизируя бесконечность и духовность в мусульманской культуре.
</a:t>
            </a:r>
            <a:endParaRPr lang="en-US" sz="1072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как высшая форма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в исламском мире развивается в качестве выражения священных текстов, обладая эстетической ценностью и занимая почетное место в культурном наследии.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традиции и региональные стили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османской керамики до малайской музыки гамелан — разнообразие исполнительских форм отражает богатство и разнообразие культурных взаимодействий в исламском мире.
</a:t>
            </a:r>
            <a:endParaRPr lang="en-US" sz="919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наследие исламского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9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Исламский мир: единство в многообразии — взгляд в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Исламский мир сохраняет уникальный баланс веры и культурных различий, оставаясь динамичной и влиятельной цивилизацией, готовой к гармоничному развитию в современном глобальном обществе.
</a:t>
            </a:r>
            <a:endParaRPr lang="en-US" sz="265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2026-05-11T07:43:11Z</dcterms:created>
  <dcterms:modified xsi:type="dcterms:W3CDTF">2026-05-11T07:43:11Z</dcterms:modified>
</cp:coreProperties>
</file>