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складывание новой системы международных отношений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Россия влияет на правила и баланс сил в меняющемся мире.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мировой порядок и почему он 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 — это не только договоры, но и распределение влияния, доверия и правил. Сегодня она меняется под давлением новых центров силы, конфликтов, санкций и технологий.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послевоенного порядка к новой конфигурации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основа
</a:t>
            </a:r>
            <a:pPr algn="l" indent="0" marL="0">
              <a:lnSpc>
                <a:spcPct val="90000"/>
              </a:lnSpc>
              <a:buNone/>
            </a:pPr>
            <a:r>
              <a:rPr lang="en-US" sz="37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международный порядок опирался на лидерство США, западные союзы и универсальные институты, призванные удерживать войны и кризисы под контролем.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многополярности
</a:t>
            </a:r>
            <a:pPr algn="l" indent="0" marL="0">
              <a:lnSpc>
                <a:spcPct val="90000"/>
              </a:lnSpc>
              <a:buNone/>
            </a:pPr>
            <a:r>
              <a:rPr lang="en-US" sz="38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усиливаются несколько центров влияния, а государства всё чаще действуют через региональные объединения и временные коалиции вместо единого мирового центра.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общих норм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Санкционные режимы и разные трактовки международного права подрывают общие правила, делая международную политику более спорной и менее предсказуемой.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конфигурация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одной управленческой вертикали формируется сеть конкурирующих площадок, где решения принимаются по разным повесткам и с разной степенью согласия.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международного порядка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ключевые поворотные точки, после которых менялись правила, союзы и экономические связи.
</a:t>
            </a:r>
            <a:endParaRPr lang="en-US" sz="26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запускает перестройку системы
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факторами и их последствиями показывает, почему международная система становится более фрагментированной и менее устойчивой.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драйверы перемен связаны не с одним событием, а с накоплением политических, экономических и технологических рисков.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ВТО и международных исследовательских центров
</a:t>
            </a:r>
            <a:endParaRPr lang="en-US" sz="8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центров силы и многополярность
</a:t>
            </a:r>
            <a:endParaRPr lang="en-US" sz="2739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центров силы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Китай, ЕС, Индия и Россия выступают как разные центры притяжения, вокруг которых государства выстраивают собственные стратегии, не желая полностью зависеть от одного лагеря.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жёсткого 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предпочитают гибкость: они сотрудничают с разными партнёрами по разным вопросам, чтобы сохранить пространство для манёвра и снизить политические риски.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региональных форматов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в Азии, Африке, на Ближнем Востоке и в Евразии становятся важными площадками для переговоров, где интересы согласуются быстрее, чем на глобальном уровне.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согласования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Многополярность не означает автоматической стабильности: чем больше центров влияния, тем сложнее достигать общих правил и долгосрочных компромиссов.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 главный двигатель перемен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приоритет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изменяют представление государств о рисках: безопасность начинает восприниматься как условие выживания, а не как второстепенный аспект внешней политики.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взаимного подозрения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союзов и рост военных расходов усиливают недоверие между странами, потому что каждый шаг одной стороны трактуется как подготовка к возможной эскалации.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устойчивость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всё чаще оценивают не только прибыль, но и устойчивость границ, транспорта, связи и критической инфраструктуры в условиях давления и кризисов.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рискам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военная напряжённость, тем больше значение приобретают санкционная защита, резервные каналы поставок и способность быстро адаптировать внутреннюю систему.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санкции и цепочки поставок
</a:t>
            </a:r>
            <a:endParaRPr lang="en-US" sz="2218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 контролем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 экспортный контроль превращают торговлю в инструмент давления, поэтому страны всё чаще оценивают не только цену товара, но и политические последствия сделки.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цепочек поставок делает мировую экономику менее эффективной, зато более защищённой от внезапных разрывов и зависимости от одного поставщика.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 рычаг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Энергоресурсы, продовольствие и логистика становятся частью дипломатии: доступ к ним влияет на переговоры, цены и устойчивость целых регионов.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переориентация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в национальных валютах расширяются там, где страны стремятся уменьшить зависимость от внешних центров и снизить санкционные риски.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суверенитет
</a:t>
            </a:r>
            <a:pPr algn="l" indent="0" marL="0">
              <a:lnSpc>
                <a:spcPct val="90000"/>
              </a:lnSpc>
              <a:buNone/>
            </a:pPr>
            <a:r>
              <a:rPr lang="en-US" sz="69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данных, платформах и алгоритмах показывают, что цифровая среда стала пространством политики, где государства защищают собственные правила и границы.
</a:t>
            </a:r>
            <a:endParaRPr lang="en-US" sz="1399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атак
</a:t>
            </a:r>
            <a:pPr algn="l" indent="0" marL="0">
              <a:lnSpc>
                <a:spcPct val="90000"/>
              </a:lnSpc>
              <a:buNone/>
            </a:pPr>
            <a:r>
              <a:rPr lang="en-US" sz="69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способны нарушать работу инфраструктуры и государственных систем, поэтому кибербезопасность теперь связана напрямую с национальной безопасностью.
</a:t>
            </a:r>
            <a:endParaRPr lang="en-US" sz="1392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преимущество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связь и искусственный интеллект усиливают военные и экономические возможности, а технологическое отставание влияет на статус страны в мире.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инфраструктура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информационными потоками влияет на общественное мнение и международные переговоры не меньше, чем традиционные дипломатические инструменты.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киберсфера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масштаб борьбы: интерпретации международных событий сегодня адресованы почти всему миру.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государства-члена ООН участвуют в споре за право определять смысл событий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 государства — это большинство членов ООН, но согласие между ними всё чаще заменяют блокировки и взаимные обвинения.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(список государств-членов)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входят в ООН, однако общий курс выработать становится всё труднее.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занимает особое место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занимает особое место
</a:t>
            </a:r>
            <a:endParaRPr lang="en-US" sz="2789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влияния
</a:t>
            </a:r>
            <a:pPr algn="l" indent="0" marL="0">
              <a:lnSpc>
                <a:spcPct val="90000"/>
              </a:lnSpc>
              <a:buNone/>
            </a:pPr>
            <a:r>
              <a:rPr lang="en-US" sz="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пространство между Европой и Азией, поэтому её решения затрагивают сразу несколько региональных контуров безопасности, торговли и транспортных связей. Такое положение усиливает её значение как посредника и соперника одновременно.
</a:t>
            </a:r>
            <a:endParaRPr lang="en-US" sz="81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Институциональный статус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место в Совете Безопасности ООН даёт России институциональный вес в вопросах войны и мира. Даже при остром споре между державами она остаётся участником обсуждения ключевых решений.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сдерживание
</a:t>
            </a:r>
            <a:pPr algn="l" indent="0" marL="0">
              <a:lnSpc>
                <a:spcPct val="90000"/>
              </a:lnSpc>
              <a:buNone/>
            </a:pPr>
            <a:r>
              <a:rPr lang="en-US" sz="3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2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потенциал и крупные вооружённые силы делают Россию фактором стратегического сдерживания. Для других государств это означает необходимость учитывать не только экономические, но и военные последствия любых шагов.
</a:t>
            </a:r>
            <a:endParaRPr lang="en-US" sz="894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рычаг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энергоресурсов, металлов, удобрений и зерна связывают Россию с глобальными рынками. В условиях кризисов эти ресурсы становятся не просто товаром, а инструментом переговоров и давления.
</a:t>
            </a:r>
            <a:endParaRPr lang="en-US" sz="9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Внешнеполитические приоритеты России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приоритет — защита суверенитета и свободы внешнеполитического выбора. В российской логике это означает недопустимость давления извне и отказ от модели, где решения навязываются сильнейшими игроками.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великой державы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приоритет — признание России как самостоятельного центра силы, а не периферийного участника чужих проектов. Отсюда внимание к символам равноправия, статусу и праву голоса в международных вопросах.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Многовекторность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приоритет — многовекторность, то есть работа сразу с разными партнёрами и площадками. Такой подход снижает зависимость от одного направления и расширяет пространство для манёвра в кризисах.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площадки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приоритет — развитие форматов вне западного ядра, где можно обсуждать экономику, безопасность и инфраструктуру без жёсткой политической иерархии. Это усиливает роль альтернативных объединений и саммитов.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 через Азию и развитие инфраструктуры меняют структуру торговли: важны не только объёмы поставок, но и скорость, надёжность и доступ к расчётам.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экспорта в сторону Азии показывает, что торговые потоки становятся частью стратегической адаптации, а логистика — элементом геополитики.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измерение: ресурсы и маршруты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Оформлено по материалам Международного энергетического агентства и открытых обзоров внешней торговли России, 2023–2024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военный фактор
</a:t>
            </a:r>
            <a:endParaRPr lang="en-US" sz="2522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сдерживание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статус России делает её центральным участником любых разговоров о стратегической стабильности. Это усиливает сдерживание, но одновременно повышает чувствительность других государств к риску эскалации.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вооружённые силы и опыт ведения длительных конфликтов влияют на расчёты соседей и союзников. Для многих стран важны не только заявления, но и реальная военная готовность.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устойчивость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сегодня понимается шире, чем оборона границ. В неё входят защита критической инфраструктуры, устойчивость к санкциям, контроль транспортных коридоров и способность переживать затяжные кризисы.
</a:t>
            </a:r>
            <a:endParaRPr lang="en-US" sz="1025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связи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России в военных и военно-политических форматах партнёров формирует дополнительные линии взаимодействия и напряжения. Поэтому её решения читаются не только как дипломатические, но и как силовые сигналы.
</a:t>
            </a:r>
            <a:endParaRPr lang="en-US" sz="10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Дипломатия, союзы и партнёрства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партнёры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 Китаем и Индией помогает России сохранять крупные внешние рынки и политические каналы. Эти отношения строятся на прагматизме: стороны ищут выгоду, но не снимают всех противоречий.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география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со странами Африки, Азии и Латинской Америки показывают, что международная политика России не сводится к западному направлению. Для многих государств важны торговля, продовольствие, энергетика и обучение.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Многосторонние объединения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ЕАЭС, ШОС и БРИКС дают площадки для согласования интересов без доминирования одного центра. Они не заменяют глобальные институты, но расширяют пространство дипломатического манёвра.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Партнёрства с Турцией, Ираном и рядом других стран часто сочетают сотрудничество и конкуренцию. Именно поэтому российская дипломатия вынуждена постоянно балансировать между интересами и рисками.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усиливает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стали главным ответом западных стран на российскую политику. Они затрагивают финансы, технологии и отдельные сектора экономики, а также закрепляют политический разрыв между Россией и рядом государств Европы и Северной Америки.
</a:t>
            </a:r>
            <a:endParaRPr lang="en-US" sz="91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Юг выбирает прагматизм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Азии, Африки и Латинской Америки важнее сохранить торговлю, продовольственную безопасность и дипломатические каналы. Поэтому они чаще выбирают осторожный нейтралитет, чем открытую конфронтацию.
</a:t>
            </a:r>
            <a:endParaRPr lang="en-US" sz="911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легитимность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идёт не только о конкретных действиях, но и о том, кто имеет право задавать правила. Разные государства по-разному понимают легитимность, суверенитет и допустимые пределы применения силы.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разных взгляда на роль России
</a:t>
            </a:r>
            <a:endParaRPr lang="en-US" sz="23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практике
</a:t>
            </a:r>
            <a:endParaRPr lang="en-US" sz="279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практике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центров влияния
</a:t>
            </a:r>
            <a:pPr algn="l" indent="0" marL="0">
              <a:lnSpc>
                <a:spcPct val="90000"/>
              </a:lnSpc>
              <a:buNone/>
            </a:pPr>
            <a:r>
              <a:rPr lang="en-US" sz="3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3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и на Ближнем Востоке усиливается роль региональных держав, которые не хотят полностью подчиняться чужим блокам. Это делает переговоры сложнее, но повышает значение гибких союзов и ситуативных коалиций.
</a:t>
            </a:r>
            <a:endParaRPr lang="en-US" sz="918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вне привычных центров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в национальных валютах, новые платёжные каналы и обходные логистические схемы уменьшают зависимость от западных финансовых центров. Для бизнеса это создаёт и возможности, и дополнительные риски.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энергорынков
</a:t>
            </a:r>
            <a:pPr algn="l" indent="0" marL="0">
              <a:lnSpc>
                <a:spcPct val="90000"/>
              </a:lnSpc>
              <a:buNone/>
            </a:pPr>
            <a:r>
              <a:rPr lang="en-US" sz="32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2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энергетический рынок становится менее единым: одни страны диверсифицируют поставки, другие стремятся закрепить долгосрочные контракты. В результате цены, маршруты и правила торговли сильнее зависят от политики.
</a:t>
            </a:r>
            <a:endParaRPr lang="en-US" sz="88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нормах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международных площадках спорят не только о событиях, но и о том, как их квалифицировать. Это превращает право в поле борьбы, где значение имеют трактовка, язык и прецеденты.
</a:t>
            </a:r>
            <a:endParaRPr lang="en-US" sz="9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Вероятные сценарии будущего
</a:t>
            </a:r>
            <a:endParaRPr lang="en-US" sz="2657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Частичная стабилизация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крупные державы найдут ограниченные компромиссы, возможна частичная стабилизация. Тогда сохранятся конфликты интересов, но появится больше каналов для переговоров и снижения риска прямого столкновения.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Длительная фрагментация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вероятен длительный период фрагментации, когда мир разделён на несколько региональных и тематических блоков. В этом случае сотрудничество остаётся, но становится избирательным и осторожным.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Новая эскалация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опасный вариант — новая эскалация с дальнейшим ослаблением общих правил. Тогда возрастут военные риски, санкционное давление и недоверие между группами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один из центров перестройки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одним из ключевых участников формирования новой международной системы: её влияние проявляется в безопасности, ресурсах, дипломатии и споре о нормах, а итог зависит от способности держав договариваться.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2026-07-26T08:04:35Z</dcterms:created>
  <dcterms:modified xsi:type="dcterms:W3CDTF">2026-07-26T08:04:35Z</dcterms:modified>
</cp:coreProperties>
</file>