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раскрывает чувства героя и мысль автора.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Образ-символ в литературе: как вещь становится знаком смысла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об образе-символе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Образ-символ помогает читать между строк: замечать в деталях не только предмет, но и скрытую мысль, настроение, тему произведения и авторскую оценку.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тексте может означать обычное движение из одного места в другое. Но чаще она становится знаком жизненного пути, выбора и ответственности.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 одного образа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изображает реальный огонь, однако в художественном тексте оно нередко выражает страсть, опасность, тревогу или внутреннее напряжение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быть просто частью пейзажа, а может напоминать об очищении, переменах, памяти или начале нового этапа в жизни персонажа.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осень, ночь, море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обычно связывается с обновлением и надеждой, осень — с итогом и увяданием. Ночь приносит чувство тайны и тревоги, а море передаёт свободу, силу и беспокойство.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символов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образы так выразительны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легко повторяются в стихах и прозе. Они помогают показать настроение героя и создают эмоциональный фон, который читатель чувствует почти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образ и символическое значение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обычное и переносное значение знакомых деталей.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оставаться узнаваемым и одновременно раскрывать более глубокий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литературным примерам и школьному анализу художественной детали.
</a:t>
            </a:r>
            <a:endParaRPr lang="en-US" sz="6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выделяет деталь и связывает её с важной темой произведения. Так обычный предмет начинает привлекать внимание читателя и приобретает особую роль.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символ в художественном тексте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деталью описаны чувства героя, символ раскрывается точнее. Предмет как будто «откликается» на переживания персонажа и помогает понять его состояние.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контраст, яркие эпитеты и сравнения усиливают значение детали. Чем чаще она появляется рядом с важными событиями, тем заметнее её смысл.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значение видно сразу, но чаще символ становится понятным только после внимательного чтения всего текста. Тогда отдельная деталь соединяется с общей идеей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несут символы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символы читаются через образы пути, света, воды, огня и птиц.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надежда, свобода и судьба: именно эти смыслы легче всего выражаются через знакомые образы.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литературных наблюдений по теме «Образ-символ».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сказках, мифах и легендах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яблоко: не просто плод, а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золотое яблоко редко важно само по себе. Оно притягивает героя, потому что обещает ценность и удачу, но одновременно проверяет его смелость, честность и терпение. Через такой предмет сюжет становится более напряжённым и запоминающимся.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Чудесная птица и дорога к мечте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необычной птицы в легендах и сказках часто связан с мечтой о счастье. Герой стремится увидеть её, догнать или услышать, и это означает не только приключение, но и надежду на лучшее будущее, которое пока кажется далёким.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вода: проверка и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сказках нередко пугает неизвестностью: там легко заблудиться, но именно там герой взрослеет и учится принимать решения. Вода, наоборот, часто очищает и открывает новый путь, поэтому после неё начинается новый этап истории.
</a:t>
            </a:r>
            <a:endParaRPr lang="en-US" sz="10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символический образ в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символ от обычной детали.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06462"/>
            <a:ext cx="673200" cy="59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47662"/>
            <a:ext cx="673200" cy="59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метафора: сходство и различие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делает речь неожиданной и выразительной, помогает увидеть предмет по-новому. Она оживляет описание, но не обязана сохранять один и тот же смысл в разных текстах.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сохраняет более постоянный скрытый смысл. Один и тот же образ может повторяться в произведении и каждый раз напоминать о мечте, памяти, выборе или тревоге.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как метафора может обозначать блеск или красоту. Как символ она чаще связана с надеждой, высоким идеалом и стремлением к цели, поэтому её легко узнать в литературе.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символические образы в русской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обычная художественная деталь становится носителем идеи и помогает раскрыть тему произведения.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или явление в разных текстах выражает разные идеи, но всегда углубляет смысл произведения.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произведений М. Ю. Лермонтова, А. Н. Островского, Л. Н. Толстого и Ф. М. Достоевского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цвета особенно часто помогают передавать настроение и скрытый смысл в литературе.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чёрный, красный и синий чаще всего становятся носителями важных чувств и идей в художественном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анализа поэтических текстов
</a:t>
            </a:r>
            <a:endParaRPr lang="en-US" sz="7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становятся символами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особенно заметны там, где деталь легко вызывает у читателя чувство и быстро связывается с общей темой произведения.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природные и световые образы: они понятны, эмоциональны и удобно передают большие идеи через простые детали.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по теме «Образ-символ»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образ в живописи и кино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кино символ работает так же, как в литературе: один предмет или цвет повторяется, запоминается и помогает зрителю понять скрытую мысль автора.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птица, тёмный коридор или открытая дверь могут менять настроение сцены и задавать общий смысл без прямого объяснения, поэтому символ легко узнаётся в разных видах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детали к символу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обычная художественная деталь превращается в символический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писателю нужен символ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текст глубже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позволяет сказать о важном без прямого объяснения. Один образ может сразу намекать на тему, характер героя и авторскую оценку происходящего.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все части произведения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образ соединяет сюжет, настроение и поступки персонажей. Благодаря этому текст воспринимается как единое целое, а не как набор отдельных эпизодов.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внутренний конфликт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символ автор передаёт борьбу чувств, сомнения, надежду или тревогу. Читатель видит не только событие, но и переживания героя.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место для размышления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 сообщает смысл готовым ответом, а предлагает подумать. Поэтому одно и то же произведение можно понимать немного по-разному, сохраняя общий замысел.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символ от обычной детали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когда предмет нужен только для описания, а когда он начинает выражать более глубокую идею.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деталь связана с темой и повторяется в тексте, она чаще работает как символ, а не как простое описание.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по теме «Образ-символ»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 в повседневной жизни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звонок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означает начало урока и помогает быстро понять правило школьной жизни: одно действие меняет весь порядок дня.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 воспринимается как запрет или недоступность, поэтому обычный предмет легко получает переносный смысл.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окне вызывает чувство ожидания и присутствия человека, даже если его не видно рядом.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напоминает о выборе и правилах, поэтому привычная вещь становится знаком направления и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образ всегда конкретен: это предмет, явление, цвет или действие, которое можно увидеть в тексте и представить мысленно.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символического образа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многозначен, потому что кроме прямого смысла несёт ещё один — скрытый. Именно это делает его важным для темы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часто повторяется, выделяется автором, сопровождается эмоциями героя и помогает читателю заметить значимую деталь.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символ можно понимать по-разному, но в произведении он всегда связан с более глубокой идеей и общим замыслом.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образ: ключ к скрытому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внимательно, символ помогает увидеть в обычной детали тему, чувство и авторскую мысль. Именно поэтому он делает литературный текст глубже и интереснее.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2026-05-19T05:51:01Z</dcterms:created>
  <dcterms:modified xsi:type="dcterms:W3CDTF">2026-05-19T05:51:01Z</dcterms:modified>
</cp:coreProperties>
</file>