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Русского централизованного государства
</a:t>
            </a:r>
            <a:endParaRPr lang="en-US" sz="3442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конфликт и порядок создали единое государство.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Русь между раздробленностью и объединением
</a:t>
            </a:r>
            <a:endParaRPr lang="en-US" sz="2138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XIV–XV веках Русь состояла из соперничающих княжеств, а Москва постепенно превращалась в центр объединения. Чтобы понять этот процесс, важно различать уделы, централизованную власть и роль дипломатии.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задачи определяли, когда борьба переходила в стабилизацию.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истории образования Русского централизованного государства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задачи — подчинить соперников и закрепить порядок — сделали объединение Руси неизбежно конфликтным и одновременно управляемым.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монгольского нашествия стал отправной точкой длительной раздробленности и зависимости.
</a:t>
            </a:r>
            <a:pPr algn="l" indent="0" marL="0">
              <a:lnSpc>
                <a:spcPct val="115000"/>
              </a:lnSpc>
              <a:buNone/>
            </a:pPr>
            <a:r>
              <a:rPr lang="en-US" sz="116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Руси XIII–XV веков
</a:t>
            </a:r>
            <a:endParaRPr lang="en-US" sz="1163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нашествия 1240 года княжества ещё дольше соперничали за ярлык, землю и влияние, а ордынская дань удерживала их в зависимости.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1240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особенно усилили её политический вес.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возвышения Москвы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преимущества — положение на путях, рост владений и осторожная политика князей — сделали Москву наиболее удобным центром собирания земель.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кафедры укрепил союз политического центра и церкви.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православной церкви и Москвы XIV века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1325 году митрополичья кафедра была перенесена в Москву, и это усилило её авторитет как опоры единой власти.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1325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 собирание земель: территориальная логика
</a:t>
            </a:r>
            <a:endParaRPr lang="en-US" sz="193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раздробленности к центру
</a:t>
            </a:r>
            <a:pPr algn="l" indent="0" marL="0">
              <a:lnSpc>
                <a:spcPct val="100000"/>
              </a:lnSpc>
              <a:buNone/>
            </a:pPr>
            <a:r>
              <a:rPr lang="en-US" sz="3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княжеств создавала множество центров силы, но не обеспечивала устойчивой защиты и единого управления. Именно поэтому собирательная политика Москвы воспринималась как ответ на общий кризис.
</a:t>
            </a:r>
            <a:endParaRPr lang="en-US" sz="1118" dirty="0"/>
          </a:p>
        </p:txBody>
      </p:sp>
      <p:sp>
        <p:nvSpPr>
          <p:cNvPr id="12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Собирание без 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расширялась не только через войну: выкуп земель, наследование и договоры позволяли укреплять власть без постоянного прямого столкновения. Это ускоряло рост её влияния.
</a:t>
            </a:r>
            <a:endParaRPr lang="en-US" sz="1206" dirty="0"/>
          </a:p>
        </p:txBody>
      </p:sp>
      <p:sp>
        <p:nvSpPr>
          <p:cNvPr id="13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круга соперников
</a:t>
            </a:r>
            <a:pPr algn="l" indent="0" marL="0">
              <a:lnSpc>
                <a:spcPct val="100000"/>
              </a:lnSpc>
              <a:buNone/>
            </a:pPr>
            <a:r>
              <a:rPr lang="en-US" sz="3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соперников меняло расстановку сил в северо-восточных и западных землях. Каждый новый союз или присоединение сокращал число самостоятельных политических игроков.
</a:t>
            </a:r>
            <a:endParaRPr lang="en-US" sz="1206" dirty="0"/>
          </a:p>
        </p:txBody>
      </p:sp>
      <p:sp>
        <p:nvSpPr>
          <p:cNvPr id="14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единству
</a:t>
            </a:r>
            <a:pPr algn="l" indent="0" marL="0">
              <a:lnSpc>
                <a:spcPct val="100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Ослабление Орды открывало путь к единому управлению: Москва могла не только собирать земли, но и устанавливать общие правила для всей территории.
</a:t>
            </a:r>
            <a:endParaRPr lang="en-US" sz="13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хронология: XIV век — 1533 год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Мини-таймлайн ключевых событий
</a:t>
            </a:r>
            <a:endParaRPr lang="en-US" sz="2543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 не только победы, но и возвращение к внутренним столкновениям перед окончательным укреплением центра.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возвышения Москвы процесс идёт к закреплению власти и завершению зависимости от Орды.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внутренних оппонента особенно замедляли централизацию.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образования Русского централизованного государства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с удельными князьями и боярством была не эпизодом, а постоянной проверкой силы власти, которая стремилась подчинить местные интересы общему центру.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крупных присоединения особенно ускорили рост централизованной власти.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хронология объединения русских земель, XIV–XV вв.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земель переходило под власть Москвы, тем меньше оставалось самостоятельных центров и внешнеполитической свободы.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переломом в борьбе Москвы с внутренними центрами сопротивления.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Учебник для 6–7 классов; курс истории России XIV–XVI вв.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1478 году Новгород утратил вечевую самостоятельность и вошёл в состав Московского государства, что резко усилило контроль над северными торговыми путями и ресурсами.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1478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оставался ключом к контролю над западнорусскими землями.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Учебник для 6–7 классов; материалы по русско-литовским отношениям XIV–XV веков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 был одним из главных спорных пунктов на западной границе: за него велась длительная борьба, отражавшая соперничество Москвы с Литвой и Польшей.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Смоленск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закрепил политическую самостоятельность Москвы.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Учебник для 6–7 классов; курс истории России XIV–XVI вв.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Стояние на Угре в 1480 году стало символом конца ордынской зависимости: Москва уже не могла рассматриваться как данник Орды.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1480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Разрядка: переход от войны к управлению
</a:t>
            </a:r>
            <a:pPr algn="l" indent="0" marL="0">
              <a:lnSpc>
                <a:spcPct val="9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переход от мобилизации к административному управлению и закреплению единой власти.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показал, что закон становится опорой объединения.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года; История России. Учебник для 6–7 классов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Судебник 1497 года стал важной вехой: он закрепил единые нормы суда и службы, усилив власть центра над всей территорией государства.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1497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помогли перевести борьбу за земли в более устойчивый порядок отношений.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Учебник для 6–7 классов; материалы по внешней политике Московского государства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крупных побед Москва всё чаще действовала через договоры и перемирия, превращая дипломатию в инструмент закрепления достигнутых результатов.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Перемирия
</a:t>
            </a:r>
            <a:endParaRPr lang="en-US" sz="3975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996159"/>
            <a:ext cx="4724400" cy="1285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этапа были необходимы: первый ломал прежнюю раздробленность, второй закреплял новый политический порядок.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Учебник для 6–7 классов; обобщение по теме централизации Руси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конфликт расширял и подчинял, а разрядка закрепляла и организовывала. Вместе эти этапы создали прочную основу единого государства.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и разрядка: сравнение
</a:t>
            </a:r>
            <a:endParaRPr lang="en-US" sz="2543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ознаменовало переход от собирания земель к устойчивой единой власти.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Учебник для 6–7 классов; курс истории России конца XV — начала XVI века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XVI века при Иване III и Василии III Москва завершила объединение большинства русских земель и стала общепризнанным политическим центром.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 века
</a:t>
            </a:r>
            <a:endParaRPr lang="en-US" sz="3197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опоры — церковь, закон и служилая знать — поддержали новый центр власти.
</a:t>
            </a:r>
            <a:pPr algn="l" indent="0" marL="0">
              <a:lnSpc>
                <a:spcPct val="115000"/>
              </a:lnSpc>
              <a:buNone/>
            </a:pPr>
            <a:r>
              <a:rPr lang="en-US" sz="121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России. Учебник для 6–7 классов; обобщение по теме государственного строительства
</a:t>
            </a:r>
            <a:endParaRPr lang="en-US" sz="121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централизации объяснялась тем, что новый порядок был выгоден ключевым силам общества: он обещал безопасность, регулярные сборы и предсказуемое управление.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и разрядка: путь к единству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Русского централизованного государства стало результатом не одного события, а последовательного сочетания силы, переговоров, закона и церковной поддержки. Именно это сочетание позволило Москве превратить разрозненные земли в единый политический центр.
</a:t>
            </a:r>
            <a:endParaRPr lang="en-US" sz="134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2026-07-26T00:40:52Z</dcterms:created>
  <dcterms:modified xsi:type="dcterms:W3CDTF">2026-07-26T00:40:52Z</dcterms:modified>
</cp:coreProperties>
</file>