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почв: строение, типы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основа жизни, источник плодородия и экосистемных процессов.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формируется длительно из взаимодействия горных пород, воды, воздуха и живых организмов. Она поддерживает растения, животных и влияет на экологический баланс и здоровье человека.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Почва: её происхождение и роль в природе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горизонта почвенного профиля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Минеральный горизонт: смесь и структура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слой представляет смесь глины, песка и минералов. Он обеспечивает удержание воды и питательных веществ для растений.
</a:t>
            </a:r>
            <a:endParaRPr lang="en-US" sz="1155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Гумусовый слой: органическое богатство
</a:t>
            </a:r>
            <a:pPr algn="l" indent="0" marL="0">
              <a:lnSpc>
                <a:spcPct val="100000"/>
              </a:lnSpc>
              <a:buNone/>
            </a:pPr>
            <a:r>
              <a:rPr lang="en-US" sz="4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слой содержит перегной и остатки растений, создавая плодородную среду для корней. Его темный цвет объясняется высоким содержанием органики.
</a:t>
            </a:r>
            <a:endParaRPr lang="en-US" sz="1155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порода: природный фундамент
</a:t>
            </a:r>
            <a:pPr algn="l" indent="0" marL="0">
              <a:lnSpc>
                <a:spcPct val="100000"/>
              </a:lnSpc>
              <a:buNone/>
            </a:pPr>
            <a:r>
              <a:rPr lang="en-US" sz="45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слой состоит из неразложившихся горных пород, влияя на химический состав почвы и её дальнейшее развитие.
</a:t>
            </a:r>
            <a:endParaRPr lang="en-US" sz="12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формирование почвы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и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регулирует скорость разложения органики, а рельеф определяет водный режим и дренаж почвы. Эти факторы влияют на глубину и состав горизонтов.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растительности и 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поставляет органическое вещество, а микробы и животные способствуют разложению и улучшению структуры почвы, формируя её уникальные свойства.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почв: основные компоненты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Минеральная часть почвы включает песок, глину и ил, обеспечивая каркас и физические свойства грунта. Она составляет около 40–45% объема почвы.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вещества, вода и воздух занимают оставшуюся часть, поддерживая жизнедеятельность корней и микроорганизмов, а также процессы обмена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почв России и их доли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превышают треть пахотных земель страны, подчёркивая важность этих почв для сельского хозяйства.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почв отражает природные условия и требует разных подходов к их использованию и охране.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Федеральная служба государственной статистики, 2023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 почвы: ключевые признаки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Высокое содержание гумуса придаёт почве темный цвет и повышает её питательность для растений. 2. Рыхлая структура улучшает доступ воздуха и воды к корням.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Способность удерживать влагу обеспечивает устойчивость к засухе. 4. Насыщенность минералами поддерживает интенсивность роста и урожайность.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Гумус: основа плодородия почв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гумуса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Гумус формируется при разложении остатков растений и животных микроорганизмами, что создаёт важный источник питательных веществ для растений и улучшает структуру почвы.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гумуса в удержании влаги и питании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способствует задержке влаги, улучшает воздушный режим почвы и обеспечивает растения длительным поступлением необходимых элементов.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Почвенный профиль и его значение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203" y="1618266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Горизонты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Профиль состоит из органического слоя (горизонт A), переходного слоя (B) и материнской породы (C). Их свойства отражают историю почвообразования.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5203" y="3553392"/>
            <a:ext cx="3976142" cy="13045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профиля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профиля помогает определить плодородие, подобрать агротехнические меры и прогнозировать изменение свойств почвы под воздействием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песчаных почв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почвы содержат 80–90% песчаных частиц, что приводит к плохой удерживающей способности воды и питательных веществ.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подходят для растений, устойчивых к засухе, и распространены в южных регионах России и вдоль водных объектов.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1666992"/>
            <a:ext cx="3848986" cy="28810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Супесчаные и суглинистые почвы: сравнение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супесчаных и суглинистых почв по основным показателям.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Суглинистые почвы предпочтительнее для сельского хозяйства благодаря лучшему плодородию и влагоудержанию, тогда как супесчаные подходят для растений, устойчивых к сухим условиям.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Агрохимический справочник, Российская Академия Наук, 2020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525312"/>
            <a:ext cx="3889948" cy="32935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3933" y="3683547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почвы преобладают в степных регионах России, Украины и Казахстана. Чернозёмы широко используются для выращивания зерновых и технических культур, обладая высокой природной плодородностью и способностью удерживать влагу.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Чернозёмы: строение и значение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3933" y="1861836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содержат гумус в количестве 6–10%, что обеспечивает высокую питательность почвы. Они характеризуются рыхлой зернистой структурой и тёмно-серым цветом, почти чёрным, благодаря органическому составу.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Подзолистые почвы: свойства и распространение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Подзолистые почвы формируются в условиях избыточного увлажнения в хвойных и смешанных лесах. Их верхний горизонт светлый из-за вымывания минералов — процесса подзоливания, а насыщенность кислотностью высока.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 распространены в северных и центральных регионах России. Для улучшения плодородия обычно проводят известкование и вносят минеральные удобрения, что способствует повышению урожайности на этих почвах.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Торфяные и болотные почвы: формирование и значение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формирования торфяных почв
</a:t>
            </a:r>
            <a:pPr algn="l" indent="0" marL="0">
              <a:lnSpc>
                <a:spcPct val="100000"/>
              </a:lnSpc>
              <a:buNone/>
            </a:pPr>
            <a:r>
              <a:rPr lang="en-US" sz="48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Торфяные почвы образуются в условиях постоянной влажности и низкого кислородного режима на болотах. Неполное разложение растительных остатков приводит к накоплению органики, которая составляет до 60% состава почвы.
</a:t>
            </a:r>
            <a:endParaRPr lang="en-US" sz="1359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 рекультивация торфяных участков
</a:t>
            </a:r>
            <a:pPr algn="l" indent="0" marL="0">
              <a:lnSpc>
                <a:spcPct val="100000"/>
              </a:lnSpc>
              <a:buNone/>
            </a:pPr>
            <a:r>
              <a:rPr lang="en-US" sz="46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почвы применяются как топливо и удобрение, а также для выращивания некоторых культур. Для увеличения урожайности необходимо дренирование и внесение минеральных удобрений, что требует специальных агротехнических мер.
</a:t>
            </a:r>
            <a:endParaRPr lang="en-US" sz="13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почв: причины и последствия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почв проявляется в смыве верхнего плодородного слоя водой и ветром. Главные причины — вырубка лесов и нерациональное сельское хозяйство без защитных мероприятий.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каждый год теряется около 1,3 миллиона гектаров плодородной почвы. Это приводит к снижению урожайности и ускоряет процесс деградации земельных ресурсов.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почв: источники и масштабы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почву попадают тяжелые металлы, нефтепродукты, пестициды и бытовые отходы из промышленных и сельскохозяйственных источников. В России около четверти пахотных земель имеют высокий уровень загрязнения.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загрязнений на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Загрязнения негативно сказываются на здоровье растений и людей, уменьшают урожайность и вызывают накопление токсинов в пищевых цепях, что угрожает устойчивости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сохранению и восстановлению почв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земледелие включает севооборот, минимальную обработку почвы и создание лесополос для защиты от эрозии. Важным является применение органических удобрений для поддержания плодородия.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успешно реализуются проекты по восстановлению почв, например, защитные лесные насаждения в Волгоградской области и восстановление эродированных земель в Центральной России.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почв: современные подходы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Гранулометрический анализ и pH-измерения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позволяют точно определить состав почвы — соотношение песка, глины и ила, а также кислотность, что важно для подбора удобрений и обработки.
</a:t>
            </a:r>
            <a:endParaRPr lang="en-US" sz="1194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Дистанционное зондирование и фотосъёмка
</a:t>
            </a:r>
            <a:pPr algn="l" indent="0" marL="0">
              <a:lnSpc>
                <a:spcPct val="100000"/>
              </a:lnSpc>
              <a:buNone/>
            </a:pPr>
            <a:r>
              <a:rPr lang="en-US" sz="4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спутниковых снимков и аэрофотосъёмки позволяет быстро создавать карты почвенного покрова и выявлять участки с деградацией или загрязнением.
</a:t>
            </a:r>
            <a:endParaRPr lang="en-US" sz="1172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органического состава и микроорганизмов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4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содержания гумуса и биологической активности помогает оценить плодородие почвы и её биологическое состояние, влияющее на здоровье растений.
</a:t>
            </a:r>
            <a:endParaRPr lang="en-US" sz="11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и животные в почве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грамме почвы содержатся миллионы бактерий, грибов и простейших, которые участвуют в разложении органики и фиксации азота. Они поддерживают жизнедеятельность и плодородие почвы.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улучшают структуру почвы, рыхлят её и способствуют аэрации, что повышает устойчивость агроэкосистем и способствует эффективному круговороту веществ.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— фундамент жизни и устойчивого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— ценный и невосполнимый природный ресурс, от которого зависит урожай и экологическое благополучие. Их бережное использование и защита — залог устойчивого будущего для природы и человечества.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2026-05-11T04:30:11Z</dcterms:created>
  <dcterms:modified xsi:type="dcterms:W3CDTF">2026-05-11T04:30:11Z</dcterms:modified>
</cp:coreProperties>
</file>