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 рынок труда в России: как связаны население, хозяйство и профессии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связь населения, предприятий и профессий через трудовые ресурсы и рынок труда.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контекст: почему трудовые ресурсы изучают в курсе географии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— часть населения, которая работает на хозяйство. В России рабочие места «распределяются» неравномерно: из‑за городов, заводов, сельских районов и транспорта. На рынок труда влияют демография, внутренняя миграция и особенности каждого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трудовые ресурсы страны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трудовым ресурсам относят людей трудоспособного возраста, которые уже работают, а также тех, кто ищет работу или готов приступить к ней. Это важная «основа» для экономики.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трудовых ресурсов — численность, возраст, уровень образования и квалификация. Значимы также здоровье, профессиональный опыт и способность осваивать новые задачи в меняющихся условиях.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распределены неравномерно: в крупных городах людей трудоспособного возраста больше, чем в малых поселениях и сельской местности. Для России особенно заметны различия между европейской частью, Уралом, Сибирью и Дальним Востоком.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и предложение рабочей силы на рынке труда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расширяются, им требуются новые сотрудники; предложение растёт, если больше людей ищут работу или меняют профессию.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равновесия показывает, сколько работников нужно и сколько людей готовы выйти на рынок. Дефицит обычно ведёт к росту зарплат, а избыток — к конкуренции.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схема, без привязки к конкретным статистическим данным.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учитель: работа «рядом с людьми»
</a:t>
            </a:r>
            <a:pPr algn="l" indent="0" marL="0">
              <a:lnSpc>
                <a:spcPct val="115000"/>
              </a:lnSpc>
              <a:buNone/>
            </a:pPr>
            <a:r>
              <a:rPr lang="en-US" sz="6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поликлинике или школе заметны профессии, которые постоянно связаны с заботой и обучением. Врач помогает сохранить здоровье, учитель развивает знания учеников. Для таких специалистов особенно важны ответственность, внимательность и умение общаться с разными людьми.
</a:t>
            </a:r>
            <a:endParaRPr lang="en-US" sz="1203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и строитель: профессии, создающие инфраструктуру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 и транспорт — это результат труда людей на площадках и маршрутах. Водитель обеспечивает перевозки, строитель участвует в создании объектов и инфраструктуры. Здесь важны техника безопасности, исполнительность и умение работать по правилам и графикам.
</a:t>
            </a:r>
            <a:endParaRPr lang="en-US" sz="1126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и программист: от сервиса до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организует обслуживание в магазине и работает с запросами покупателей. Программист создаёт решения, которые помогают бизнесу и людям: от приложений до автоматизации. Обе профессии требуют дисциплины, но навыки и уровень ответственности заметно различаются.
</a:t>
            </a:r>
            <a:endParaRPr lang="en-US" sz="1282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заметны в повседневной жизни
</a:t>
            </a:r>
            <a:endParaRPr lang="en-US" sz="23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91334"/>
            <a:ext cx="4876200" cy="18506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 которым изучают рынок труда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сравнивать регионы и замечать, где есть нехватка специалистов, а где — сильная конкуренция за рабочие места.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занятости, безработицы, вакансий и квалификационных характеристик показывает, насколько экономика территории обеспечена кадрами и насколько качественно готовятся специалисты.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и региональные службы занятости (показатели публикуются по регионам).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и взрослые выбирают разные профессии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 здоровье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чаще опираются на интерес к предметам и безопасные условия занятий. Взрослые учитывают состояние здоровья и уже полученный опыт, поэтому выбор становится более «практичным».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способности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влияют уровень подготовки и умение учиться: кому-то ближе практика, кому-то теоретические дисциплины. Взрослые нередко выбирают профессию по уже освоенной квалификации.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доступность мест обучения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жительства определяет, куда можно поступить и куда реально устроиться. В крупных городах больше учебных заведений и рабочих мест, а в небольших населённых пунктах выбор профессий уже.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 ожидаемый доход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профессии и ожидаемый заработок заметно влияют на решение. Для взрослых дополнительно важны стабильность, график и условия труда, поэтому ожидания часто меняются со временем.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к трудоустройству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перехода от обучения к работе и обновлению навыков.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хозяйстве России чаще всего нужны работники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 развитой инфраструктурой заметнее спрос в услугах и IT. В промышленных районах активнее ищут специалистов для производства и транспорта.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потребность в кадрах сильнее там, где работа идёт ежедневно или где расширяют инфраструктуру. Поэтому спрос по сферам отличается.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иллюстрации (без привязки к конкретной статистике).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как социально-экономическая проблема
</a:t>
            </a:r>
            <a:endParaRPr lang="en-US" sz="229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появляется, когда сокращаются предприятия, наступает сезонность работ, не хватает специалистов нужной квалификации или рынок «проваливается» из‑за экономических спадов.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это обычно означает потерю дохода и необходимость активнее искать новое место работы. Нередко приходится переобучаться или менять профессию и сферу деятельности.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государства безработица связана с уменьшением налоговых поступлений и ростом социальных расходов. Это влияет на бюджет и программы поддержки населения.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безработицу рассматривают вместе с уровнем экономического развития территории, составом населения и структурой хозяйства: в одних регионах работы больше, в других — меньше и выбор уже.
</a:t>
            </a:r>
            <a:endParaRPr lang="en-US" sz="10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технологии меняют труд и географию занятости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сокращает долю простых ручных операций на заводах, складах и в торговле. Вместо этого растет спрос на специалистов, которые настраивают оборудование, следят за процессом и устраняют сбои.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сильнее заметно в крупных промышленных центрах и городах с развитой инфраструктурой. Поэтому навыки работы с техникой становятся важной частью подготовки: от операторов до инженеров и программистов.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образования, опыта и заработной платы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уровень зарплаты влияет не только образование, но и спрос: в регионах и отраслях, где специалистов не хватает, оплата обычно выше.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тренд: при росте квалификации и сложности задач доход становится выше, а дефицит работников усиливает разницу между профессиями.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зависимости по материалам учебных курсов и публикаций Росстата (точные значения не указаны).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409" y="1531950"/>
            <a:ext cx="6526082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влияют на занятость населения по регионам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 подходы из аналитических материалов Росстата и региональных служб занятости (обобщённо).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почему в одних территориях работы больше, а в других конкуренция за вакансии сильнее.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определяется не только числом жителей, но и тем, насколько развиты образование, здоровье населения, транспорт, цифровые компетенции и отрасли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на рынке труда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и летняя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чаще всего появляется первый опыт: помощь по месту учёбы, сезонные работы, короткие проекты. Важно, чтобы условия были безопасными и законными, а обязанности — понятными.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Стажировка и профпробы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стажировка или профориентационные пробы. Они помогают сравнить интересы и реальные задачи, увидеть, какие навыки нужны работодателю, и сделать осознанный выбор направления обучения.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кружки и ранняя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предметы, кружки, олимпиады и проекты развивают сильные стороны. Регулярная практика показывает, как человек справляется с ответственностью, командной работой и сложными заданиями.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безработицы в будущем
</a:t>
            </a:r>
            <a:endParaRPr lang="en-US" sz="294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действий, которые повышают шансы на трудоустройство и адаптацию к изменениям на рынке труда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 основным сферам хозяйства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включает торговлю, образование, медицину, транспорт, связь и управление, поэтому она «впитывает» больше работников при росте городов.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занятых приходится на услуги: чем активнее развиваются сервисы и инфраструктура, тем шире спрос на труд.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соотношения по данным Росстата (указаны качественно; точные проценты на слайде не заданы).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вроде аналитика данных, инженер-робототехника, эколога, медицинского техника и специалиста по кибербезопасности отвечают на запрос цифровизации, медицины и защиты информации. Для них особенно важны математика и информатика, логика и внимательность к данным.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таких профессий чаще заметен в крупных городах, научных центрах и регионах с развитой промышленностью и технологическими компаниями. Здесь требуются специалисты, которые умеют работать с новыми системами и постоянно совершенствовать навыки.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связаны с будущим экономики
</a:t>
            </a:r>
            <a:endParaRPr lang="en-US" sz="29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рынок труда отличается по регионам России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Москве, Санкт-Петербурге и других крупных городах больше вакансий в сфере услуг, управления, образования, науки и технологий. Там чаще концентрируются работодатели, сервисы и проекты, где нужны специалисты разного профиля.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районах выше спрос на инженеров, рабочих, специалистов транспорта и логистики. Машиностроение, добывающие отрасли и крупные предприятия формируют стабильные потребности в кадрах и практические навыки.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особенно важны аграрные профессии, механизаторы, ветеринары и специалисты по переработке продукции. Различия определяют численность населения, транспортная доступность, природные условия, состав предприятий и уровень инфраструктуры.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3920" y="1406675"/>
            <a:ext cx="2690909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специалиста востребованным на рынке труда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и умения работодатели обычно ценят при отборе кандидатов и оценке готовности к работе.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Востребованность формируется сочетанием образования и практики, а также личных качеств: ответственности, коммуникации, дисциплины и способности быстро осваивать новое.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критерии отбора по материалам центров занятости и типовым профориентационным рекомендациям.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трудовые ресурсы и рынок труда как отражение развития страны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показывают обеспеченность страны людьми для работы и развития хозяйства. Рынок труда связывает образование, экономику, технологии и территориальные различия; будущее зависит от качества подготовки и соответствия профессий потребностям регионов.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2026-05-11T22:37:51Z</dcterms:created>
  <dcterms:modified xsi:type="dcterms:W3CDTF">2026-05-11T22:37:51Z</dcterms:modified>
</cp:coreProperties>
</file>