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в России и Британии: обзор и ключевые темы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традиций, продуктов и влияния на молодежный рацион.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Историко-культурные основы формирования питания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питания России и Британии формировались под влиянием климата, религии и исторических процессов. Отражены особенности хозяйства, колониальных контактов и индустриализации, что обеспечило уникальность гастрономий обеих стран.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продукты в традиционной русской кухне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крупы — базовые составляющие рациона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из ржи и пшеницы традиционно сопровождает почти каждый приём пищи. Крупы, такие как гречка, овсянка и пшено, выступают основой для питательных каш, которые часто употребляют на завтрак и обед.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овощи и соленья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широко используются капуста, морковь и свёкла, зачастую в виде квашеных или маринованных солений. Эти продукты доступны в течение зимы и дополняют рацион необходимыми витаминами.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 рационе северных и восточных регионов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регионах доминируют пресноводные и морские рыбы, которые готовят в виде ухи и запеканок. Региональные особенности определяют большое разнообразие рыбных блюд.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британской кухни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хлеб остаются главными продуктами на британском столе, дополняясь мясными и рыбными блюдами. Консервы и полуфабрикаты популярны благодаря удобству и традициям.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включая горох, морковь и капусту, издавна присутствуют в рационе. Бобы и свежие овощи обязательно сопровождают горячие блюда, снижая монотонность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российские блюда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 и щи — популярные овощные супы, обладающие насыщенным вкусом и разнообразием рецептов, отражающих региональные особенности.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Пельмени и вареники — блюда с мясными или овощными начинками, традиционно приготовленные вручную, часто с подачей сметаны.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изделия вроде кулебяки и расстегаев разнообразят праздничный стол, демонстрируя богатство русской выпечки.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Блины и квас являются как повседневными, так и праздничными элементами питания, символизируя гостеприимство и культуру чаепития.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2556" y="1779938"/>
            <a:ext cx="493523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блюда британской кухни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блюдо с жареной в кляре рыбой и картофелем фри, символ культуры быстрого и доступного питания.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Shepherd's Pie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Запеканка из мясного фарша под слоем картофельного пюре — популярное сытное блюдо с деревенскими корнями.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English Breakfast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плотный завтрак с яйцами, беконом, сосисками и фасолью, отражающий утренние гастрономические привычки.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Yorkshire Pudding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Пудинг из теста, подаваемый с жареным мясом и подливой, неотъемлемая часть воскресного обеда.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макроэлементов в рационе подростков России и Британии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уделяется больше внимания углеводам, в Британии — белкам и жирам, что отражает национальные пищевые предпочтения.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указывают на влияние традиций и доступных продуктов на формирование рациона молодежи обеих стран.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режима питания в России и Великобритании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количество приёмов пищи и длительность трапез в обеих странах, а также тенденции в питании молодежи.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одинаковое число приёмов пищи, Британия характеризуется более быстрым темпом еды и ростом перекусов.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опросы питания, 2021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в России: традиции и современные изменения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русски завтрак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завтрак включает каши, блинчики, яйца и творог с фруктами. Чай остаётся основным напитком, редко заменяемым кофе или какао.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привычки у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подростки выбирают быстрорастворимые каши, хлопья с молоком и йогурты, отражая динамику образа жизни и доступность продуктов.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в Британии: традиции и современные тенденции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English Breakfast — классика утра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Обязательными элементами этого сытного завтрака являются жареные яйца, бекон, сосиски, фасоль в томате и тосты. Напиток — крепкий чёрный чай или кофе, придающий силы на весь день.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выбор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всё чаще предпочитают овсяную кашу, хлопья с молоком и лёгкие сэндвичи, что обусловлено стремлением к более здоровому и быстрому питанию.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обеденные традиции: многообразие и ритуалы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обеды традиционно являются важным моментом общения, на которых обсуждаются повседневные дела и новости, поддерживая близкие отношения между членами семьи.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основным блюдом часто подают разнообразные закуски — солёные огурцы, салаты и копчёности; школьные столовые отдают предпочтение первым блюдам и кашам для полноценного питания детей.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считается главным приёмом пищи в России и обычно включает три обязательных блюда: суп, горячее с гарниром и напиток или десерт, что обеспечивает разнообразие и баланс в рационе.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ланч: особенности школьного и домашнего питания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ланч в Великобритании обычно состоит из сэндвича, свежих фруктов и напитка, чаще всего сока, а также иногда включается суп или чай для разнообразия.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столовых популярен hot meal — горячее блюдо, включающее мясо с овощами, пасту или пироги, обеспечивающее сбалансированное питание учащихся.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 packed lunch — домашний ланч в виде бутерброда, овощей и иногда сладостей, что является альтернативой горячему школьному питанию и удобным вариантом для детей.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варьируются в зависимости от региона и предпочтений семьи, подчёркивая культурную гибкость и адаптивность британских ланчей.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трапезы в России: структура и роль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в России обычно включает горячее блюдо из мяса или рыбы с гарниром, дополненное свежими салатами, что создаёт полноценный и питательный рацион в конце дня.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собрание за ужином является важной традицией, способствующей укреплению семейных связей после учебы и работы.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праздничные дни ужин расширяется до многоуровневого стола с закусками, основными блюдами и десертами, отражая культурное богатство и гостеприимство.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в Британии: традиция Sunday roast и её роль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Sunday roast — классический воскресный обед, включающий запечённое мясо (говядина, курица или баранина), йоркширский пудинг, разнообразные овощи и жареный картофель, подаваемый с ароматной подливой.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воскресных обедов, в будние дни доминируют простые ужины с мясным блюдом, пюре и тушёнными овощами; десерты — яблочный пирог или традиционный пудинг, сохраняющие семейные гастрономические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фрукты: среднегодовое потребление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устойчивый рост потребления овощей и фруктов с 2000 по 2022 год, связанный с возросшим вниманием к здоровому питанию и профилактике заболеваний.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стремлении обеих стран увеличить долю свежих продуктов в рационе, что соответствует глобальным трендам здоровья и правильного питания.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Defra, 2023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и географии на питание в России и Британии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климат России с холодными зимами стимулирует употребление калорийных, сытных блюд и обширное использование солений и зимних заготовок.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морской климат Британии обеспечивает доступность свежих овощей и фруктов круглый год, что расширяет ассортимент и усиливает разнообразие рациона.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способах хранения продуктов и сезонности влияют на частоту появления на столе овощей, ягод и фруктов, формируя региональные кулинарные особенности.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климат напрямую определяют характер традиционных блюд и способы приготовления, отражая адаптацию населения к природным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85195"/>
            <a:ext cx="456858" cy="365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395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39509"/>
            <a:ext cx="456858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 питании молодежи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 и здоровое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рациону с низким содержанием калорий и высоким содержанием белка отражает популярность фитнес-движения среди городских подростков.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Вегетарианство и безглютеновые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спрос на вегетарианские, веганские и безглютеновые продукты, стимулируя разнообразие и доступность альтернатив традиционной пище.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Интернациональная кухня и новые форматы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гастрономические тренды включают азиатские и ближневосточные блюда, а также удобные форматы питания: доставка и meal-prep для занятых молодых людей.
</a:t>
            </a:r>
            <a:endParaRPr lang="en-US" sz="13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праздники и их отражение в национальной кухне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(Россия)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праздник с традиционными блинами и мёдом, символизирующий провод зимы и встречу весны, с обязательным праздничным столом.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Pancake Day (Великобритания)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блинов перед Великим постом, сопровождающийся массовым приготовлением тонких блинов с разнообразными начинками и соусами.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(Россия)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религиозный праздник с традиционными куличами и творожной пасхой, символизирующий возрождение и семейное единство.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ужин (Великобритания)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обряд с индейкой, сливовым пудингом и праздничным чаепитием, отражающий исторические и культурные традиции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481" y="1599680"/>
            <a:ext cx="3792371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предпочтения в цифрах: топ-5 продуктов России и Британии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демонстрирует разнообразие и преобладающие продукты в двух странах, отражая их климатические и культурные особенности традиционного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потреблении продуктов связаны с климатом, культурными традициями и особенностями национальных кухонь обеих стран.
</a:t>
            </a:r>
            <a:endParaRPr lang="en-US" sz="1397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Office for National Statistics, 2022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 России и Британии: интеграция и развитие
</a:t>
            </a:r>
            <a:endParaRPr lang="en-US" sz="2604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кухни обеих стран сохраняют уникальность, одновременно открываясь современным тенденциям, что способствует укреплению межкультурного диалога и развитию гастрономического разнообразия.
</a:t>
            </a:r>
            <a:endParaRPr lang="en-US" sz="13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2026-05-07T19:16:43Z</dcterms:created>
  <dcterms:modified xsi:type="dcterms:W3CDTF">2026-05-07T19:16:43Z</dcterms:modified>
</cp:coreProperties>
</file>