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новая система международных отношений: взгляд в XXI век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России в формировании современной многополярной мировой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постсоветской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Россия обретает новый международный статус, интегрируясь в мировое сообщество и формируя концепцию многополярного мира к началу XXI 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современной международной системы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выражается в распределении влияния между США, Китаем, Россией и Евросоюзом, что меняет структуру мирового лидерства и баланса сил.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политических, экономических и технологических процессов создает динамичную среду международных отношений и меняет подходы к безопасности и сотрудничеству.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альянсов и союзов характеризует усиление конкуренции и дипломатического соперничества между главными игроками мировой политики.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России в мировой политике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была значимой державой, участвовала в антинаполеоновской коалиции и внесла вклад в победы в мировых войнах XX века.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холодной войны противостояние с США определяло международную и внутреннюю политику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в 1991 году вызвал переосмысление роли России и необходимость новой внешнеполитической стратегии.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стремление к укреплению своей идентичности и влияния в многообразном международном пространстве.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внешней политики Российской Федерации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внешнеполитической доктрины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строится на уважении суверенитета, международного права и территориальной целостности, подчеркивая многополярность и невмешательство во внутренние дела других государств.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Актуализация и намерения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регулярно обновляется с учётом мировых изменений: последняя редакция 2023 года отражает стремление России сохранять независимость и активное участие в глобальных процессах.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интеграционные инициативы России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2002 год — создание ОДКБ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Организации Договора о коллективной безопасности для совместной обороны и укрепления безопасности на постсоветском пространстве.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 — формирование ЕврАзЭС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интеграционного процесса, направленного на экономическое сотрудничество между странами Евразийского пространства.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 — учреждение ЕАЭС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Евразийского экономического союза как полноправного экономического сообщества с таможенным и торговым регулированием.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БРИКС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России в объединение стран с развивающейся экономикой для расширения международного влияния и сотрудничества.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Восток: новый геоэкономический вектор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Россия расширяет торговлю и политические связи с Китаем, Индией и странами Юго-Восточной Азии, укрепляя позиции в Азиатско-Тихоокеанском регионе.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энергетике, транзитным коридорам и инновационным технологиям, что создаёт новые возможности для экономического роста.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образовательный обмен становятся важными инструментами укрепления межкультурных связей и доверия с восточными партнерами.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вооружённых сил и роль военной мощи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2008 года российские вооружённые силы претерпели реформы для повышения мобильности и оснащённости современным вооружением, включая развитие систем цифрового управления.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учения и внедрение новейших технологий способствуют укреплению стратегического сдерживания и защиты национального суверенитета.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итоги российского присутствия в Сирии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борьбы с терроризмом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военную операцию в Сирии в 2015 году для противодействия международному терроризму и защиты союзников. Операция способствовала стабилизации режима и снижению активности радикальных группировок.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международного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военного участия стал сдвиг баланса сил на Ближнем Востоке и повышение роли России в международных переговорах и региональной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бюджет США, крупнейший в мире, обеспечивает поддержку альянсов, более тысячи баз и влияние через экономические и культурные каналы.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SIPRI и МВФ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 млрд долларов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на оборону отражает масштабы военного потенциала и глобального влияния США.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Европейского союза и его отношения с Россией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объединяет 27 стран с общей экономикой, являясь вторым по величине региональным блоком после США. ЕС формирует общую политику в области торговли и внешних связей.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России и ЕС сосредоточено на вопросах энергетики, включая поставки газа, а также на сотрудничестве в сфере безопасности и борьбе с трансграничной преступностью.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экономические санкции ЕС ограничивают сотрудничество с Россией, что создаёт значительные политические и экономические вызовы для обеих сторон.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напряжённость, сохраняется сотрудничество в научной сфере, культурном обмене и гуманитарных проектах, что поддерживает диалог между Россией и ЕС.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товарооборота и экономическая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сотрудничество в торговле и инвестициях делает Китай важнейшим экономическим партнёром России. В 2022 году товарооборот превысил 190 миллиардов долларов, что свидетельствует о взаимной заинтересованности.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в энергетике и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Китай реализуют масштабные соглашения по поставкам энергоносителей и развитию транспортной инфраструктуры, способствуя укреплению экономических связей и регионального сотрудничества.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политического и культурного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расширяется на военную сферу и образовательные обмены, что способствует укреплению доверия и поддерживает устойчивое сотрудничество на фоне глобальных вызовов.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партнёрство России и Китая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ОДКБ в региональной безопасности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объединяет шесть стран с целью коллективной обороны и предотвращения внешних угроз в постсоветском регионе, обеспечивая безопасность участников организации.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проводит совместные военные учения и оперативно реагирует на кризисы, как было продемонстрировано в ходе ввода миротворческих сил в Казахстан в 2022 году.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ОДКБ представляет стратегический инструмент поддержания влияния и устойчивой безопасности на евразийском пространстве, способствуя интеграции государств-участников.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Шанхайской организации сотрудничества для России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фокусируется на борьбе с терроризмом и экстремизмом, укрепляя коллективную безопасность в Евразии через совместные операции и обмен разведданными.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стимулирует экономическое сотрудничество между странами-членами, поддерживая проекты в области транспорта, энергетики и инновационных технологий.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Многостороннее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способствует научным, культурным и образовательным обменам, расширяя влияние России и позволяя балансировать влияние Китая в 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их влияние на международную политику России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введён комплекс санкций ЕС и США, включающий финансовые ограничения и запреты на технологии, что затронуло ключевые секторы экономики России и сдержало развитие некоторых отраслей.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стала переориентация на сотрудничество с азиатскими странами и усиление внутреннего производства, что сформировало новые векторы международной политики и экономического курса.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дипломатическое присутствие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поддерживает дипломатические связи практически со всеми членами ООН, что обеспечивает широкий круг взаимодействия на международной арене.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расширению контактов в Африке, Латинской Америке и Юго-Восточной Азии для диверсификации дипломатических и экономических связей.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участие в БРИКС, ШОС и других международных организациях Россия укрепляет многополярность мирового порядка и собственное влияние.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Многовекторная дипломатия позволяет балансировать интересы в глобальной политике, поддерживая стратегическую автономию и инициативы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 в международных отношениях России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 экспорте природного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первое место по экспорту природного газа в мире, обеспечивая более 20% глобальных поставок. Это ключевой инструмент внешней политики и важный источник дохода для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сектор и влияние на мировые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место в добыче нефти позволяет России сохранять влияние на цены и стабильность глобальных энергетических рынков, а также поддерживать экономическую независимость.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Киберпространство и современные вызовы: цифровая дипломатия России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развивает технологии кибербезопасности, активно участвуя в международных дискуссиях по контролю над кибератаками и предотвращению кибершпионажа.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борьбе с дезинформацией и манипуляциями в цифровом пространстве, что способствует защите имиджа и интересов страны на международной арене.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дипломатия включает активное использование социальных сетей как инструмента внешнеполитической коммуникации и продвижения российских позиций.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системы международных отношений и место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Усиливающаяся конкуренция между мировыми державами приводит к формированию новых союзов и военно-политических блоков, меняющих баланс сил.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Возрастающее значение региональных альянсов подталкивает к пересмотру форматов международного сотрудничества и адаптации стратегий безопасности.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стремится к реформированию глобальных институтов управления для усиления справедливости и учёта мнения развивающихся стран.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безопасность и партнёрство становятся ключевыми принципами внешней политики в условиях сложных глобальных вызовов.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Россия в новой мировой системе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целенаправленно формирует многополярный мир, укрепляя свои позиции через новые альянсы и интеграционные проекты, что обеспечивает стабильность и самостоятельность в быстро меняющемся мировом порядке.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2026-05-11T06:31:28Z</dcterms:created>
  <dcterms:modified xsi:type="dcterms:W3CDTF">2026-05-11T06:31:28Z</dcterms:modified>
</cp:coreProperties>
</file>