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Расы и их происхождение: научный взгляд на разнообразие человека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происхождение, миграции и адаптация сформировали человеческое разнообразие.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биология требует точности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«раса» возник в ранней систематике, но современная генетика показывает: основные различия сосредоточены внутри популяций. Поэтому важно не смешивать биологию, этничность, культуру и социальные стереотипы.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50" y="2268851"/>
            <a:ext cx="218700" cy="17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4981" y="2237181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17237" y="2242581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8462" y="2242581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812" y="2264451"/>
            <a:ext cx="218700" cy="17496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изучают антропология и генетика человека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и 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Антропология изучает строение человека, происхождение популяций и пути их расселения. Она помогает понять, как общая история человечества связана с разнообразием внешних признаков.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рассматривает, как признаки передаются от родителей к детям и как формируется родство между группами людей. Она показывает, что различия не образуют замкнутых биологических типов.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кожи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кожи связан с количеством меланина и отражает приспособление к уровню солнечного излучения. Этот признак меняется постепенно, а не по резким границам.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лица и волосы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волос, особенности лица и пропорции тела помогают описывать разнообразие людей. Эти признаки возникали под действием среды, наследственности и длительного смешения популяций.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различия касаются не только внешности, но и функций организма: например, устойчивости к высоте или особенностей обмена веществ. Такие признаки тоже связаны с условиями жизни.
</a:t>
            </a:r>
            <a:endParaRPr lang="en-US" sz="92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330" y="1243650"/>
            <a:ext cx="4013939" cy="355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Африканское происхождение Homo sapiens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92425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находки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ранние находки Homo sapiens относятся примерно к 300 тысячам лет и связаны с Африкой. Это подтверждает, что наш вид сформировался именно на этом континенте.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859546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 Африки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60–70 тысяч лет назад началось крупное расселение людей из Африки. Они постепенно достигли Евразии, Австралии, а значительно позже — Америки.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826674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миграций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особенно наглядны направления движения из Восточной Африки и последующее освоение разных материков. Такой материал помогает увидеть не «разделение рас», а историю расселения единого вида.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формировались внешние различия людей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длительный путь расселения Homo sapiens и последующее взаимодействие популяций.
</a:t>
            </a:r>
            <a:endParaRPr lang="en-US" sz="108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кожи как адаптация к уровню ультрафиолета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УФ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кожа уменьшает вред от интенсивного ультрафиолета и помогает сохранять фолат, важный для нормального развития организма и репродуктивного здоровья.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витамина D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кожа выгодна там, где солнечного света мало: она облегчает образование витамина D. Поэтому пигментация связана с балансом между защитой и получением света.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Постепенные переходы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кожи изменяется по географическому принципу без резких рубежей. Такие плавные изменения называют клинальной изменчивостью, и они хорошо описывают адаптацию к среде.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средой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признак не делит людей на замкнутые группы. Он показывает, как естественный отбор работает в разных условиях солнечной радиации.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4263" y="1318279"/>
            <a:ext cx="251004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4249" y="2187159"/>
            <a:ext cx="251004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91313" y="3057322"/>
            <a:ext cx="156878" cy="2510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59937" y="3927480"/>
            <a:ext cx="219629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Волосы, нос и пропорции тела как признаки приспособления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Кудрявые волосы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Кудрявые волосы лучше рассеивают солнечное тепло и помогают защищать голову от перегрева. Это особенно полезно в жарком климате с сильным солнечным облучением.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носа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Узкий и высокий нос чаще связан с холодным и сухим воздухом, а более широкий — с тёплым и влажным. Так меняются условия нагрева и увлажнения воздуха.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Компактное тело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компактное телосложение уменьшает потерю тепла в холодной среде. При меньшей относительной поверхности тела организм медленнее охлаждается и лучше сохраняет энергию.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Вытянутое тело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вытянутая форма тела чаще встречается в жарком климате, где важно отдавать избыток тепла. Такие пропорции помогают эффективнее поддерживать температурное равновесие.
</a:t>
            </a:r>
            <a:endParaRPr lang="en-US" sz="8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сосредоточено генетическое разнообразие человека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адаптации, такие как лактазная персистентность, серповидноклеточный признак и высокогорная устойчивость, распределены неравномерно и связаны с конкретной средой.
</a:t>
            </a:r>
            <a:endParaRPr lang="en-US" sz="1015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разнообразия находится внутри популяций, поэтому генетика подтверждает общее происхождение людей и отсутствие жёстких границ.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популяционной генетики; классические оценки вариации у человека, широко подтверждённые последующими исследованиями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расовые типологии и их ограниченность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классификации пытались описать человечество через несколько крупных групп, но не учитывали непрерывность признаков и смешение популяций.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типологии были удобны для описания, но плохо отражали реальную изменчивость и непрерывные переходы между популяциями.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антропологические классификации XVIII–XIX веков; современные обзоры по антропологии человека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вид объединяет всех современных людей.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популяционная генетика и систематика человека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между популяциями размыты из-за постоянных миграций, смешения и постепенной смены признаков; это делает жёсткие расовые схемы научно ненадёжными.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 смешение популяций в истории человечества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по которым шёл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Переселения людей никогда не были единым событием: они происходили волнами, через тысячи лет и по разным маршрутам. Одни группы уходили из Африки в Евразию, другие позже достигали Австралии и Америки, а на новых территориях встречались и обменивались наследственными признаками.
</a:t>
            </a:r>
            <a:endParaRPr lang="en-US" sz="903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Контакты, меняющие генофонд
</a:t>
            </a:r>
            <a:pPr algn="l" indent="0" marL="0">
              <a:lnSpc>
                <a:spcPct val="115000"/>
              </a:lnSpc>
              <a:buNone/>
            </a:pPr>
            <a:r>
              <a:rPr lang="en-US" sz="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Торговля, войны, браки и соседство делали популяции не изолированными, а постоянно связанными. При каждом таком контакте происходил обмен генами, поэтому в разных регионах постепенно появлялись смешанные сочетания внешних признаков и расширялось общее разнообразие человечества.
</a:t>
            </a:r>
            <a:endParaRPr lang="en-US" sz="904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вместо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карта человечества похожа не на набор замкнутых островов, а на сеть переходов и перекрёстков. Именно поэтому в реальной жизни трудно провести жёсткие линии между группами: человеческое разнообразие складывалось непрерывно, а не по заранее заданным рубежам.
</a:t>
            </a:r>
            <a:endParaRPr lang="en-US" sz="9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Расы как социально-историческое понятие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60125" y="1871450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эпохи — разные схемы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разные века учёные и общества по-разному делили людей на группы, выбирая неодинаковые признаки. Поэтому число «рас» и их названия менялись не из-за природы человека, а из-за изменчивости взглядов и критериев.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43096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Политика, колониализм и бытовые предрассудки нередко определяли, кого относили к отдельной расе. Такие классификации отражали интересы эпохи, а не точную биологическую картину человеческого разнообразия.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26063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стоит смешивать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признаки, этничность, язык, религия и культура — это разные уровни описания человека. Научный подход требует не сводить их в одну категорию, потому что они не совпадают по смыслу и происхождению.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709012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школьнику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рас как исторического и социального понятия помогает отличать науку от стереотипов. Это особенно важно, когда речь идёт о человеческом достоинстве, равенстве и корректном использовании биологических терминов.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среды обитания и адаптивных признаков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«виды людей», а факторы среды, которые по-разному влияли на признаки в ходе эволюции и миграций.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связи с солнцем, температурой и высотой: человеческие признаки распределяются как адаптации к условиям жизни, а не как жёсткие расовые границы.
</a:t>
            </a:r>
            <a:endParaRPr lang="en-US" sz="1016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школьной биологии и антропологии человека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471499"/>
            <a:ext cx="3856200" cy="168425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наследственных адаптаций у человека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отдельные наследственные признаки связаны с условиями среды и образом жизни в разных регионах.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возникают там, где среда создаёт устойчивое давление отбора; один и тот же признак может быть полезен в конкретных условиях и нейтрален в других.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 антропологии и популяционной генетике человека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современные генетические исследования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Родство, а не изоляция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данные показывают, что человеческие популяции связаны между собой множеством исторических линий. Вместо замкнутых блоков учёные видят сеть родства, сформированную миграциями и смешением.
</a:t>
            </a:r>
            <a:endParaRPr lang="en-US" sz="1065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 — не один ген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внешних особенностей определяется не единственным геном, а сочетанием многих участков ДНК. Поэтому один и тот же признак может возникать по разным генетическим путям и в разных популяциях.
</a:t>
            </a:r>
            <a:endParaRPr lang="en-US" sz="1052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ген — несколько эффектов
</a:t>
            </a:r>
            <a:pPr algn="l" indent="0" marL="0">
              <a:lnSpc>
                <a:spcPct val="115000"/>
              </a:lnSpc>
              <a:buNone/>
            </a:pPr>
            <a:r>
              <a:rPr lang="en-US" sz="4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гены влияют сразу на несколько свойств организма, а не только на один внешний признак. Это усложняет прямые сравнения людей и показывает, что наследование устроено гораздо тоньше, чем простые схемы.
</a:t>
            </a:r>
            <a:endParaRPr lang="en-US" sz="1007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генетика подтверждает общий древний источник происхождения человечества. Различия между людьми существуют, но они укладываются в непрерывный спектр и не образуют полностью раздельные биологические типы.
</a:t>
            </a:r>
            <a:endParaRPr lang="en-US" sz="96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и среда влияют на распределение признаков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на схеме носят адаптивный характер: разные условия среды по-разному усиливали полезные признаки в разных популяциях.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распределения признаков объясняется давлением среды и историей расселения, а не существованием строго отделённых расовых типов.
</a:t>
            </a:r>
            <a:endParaRPr lang="en-US" sz="1171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учебное обобщение по антропологии, популяционной генетике и экологии человека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Расы и расизм: научное и ненаучное понимание различий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975425" y="1892425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не поддерживает иерархии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не подтверждают превосходство одной группы людей над другой по интеллекту, морали или способностям. Биологические различия существуют, но они не дают оснований для оценки человеческой ценности.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975425" y="2859546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подмены понятий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Расизм превращает внешние особенности в ложный вывод о неравенстве людей. Такая логика не имеет научной основы и подменяет анализ наследственных признаков предвзятыми социальными суждениями.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975425" y="3826674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Расовые теории не раз использовались для оправдания рабства, колониализма, сегрегации и дискриминации. Именно поэтому важно отделять научное описание разнообразия человека от идеологий, которые его искажают.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представления о расе в науке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переход от ранних классификаций к современному изучению популяций, миграций и адаптаций.
</a:t>
            </a:r>
            <a:endParaRPr lang="en-US" sz="9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современной биологии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вид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современные люди относятся к одному биологическому виду Homo sapiens. Это означает общее происхождение, совместимость по ключевым признакам и отсутствие природной пропасти между группами.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 среда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различия сформировались под влиянием климата, питания, высоты, солнечного излучения и длительных миграций. Поэтому они лучше объясняются адаптацией, чем идеей изолированных биологических типов.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50368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важнее схем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науки гораздо важнее изучать популяции, гены, историю расселения и культурное разнообразие. Старые расовые схемы слишком грубы, чтобы описать реальную сложность человеческой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происхождение — общая история человечества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картина показывает: люди произошли от общего африканского предка, расселились по планете и приспособились к разным условиям среды. Разнообразие — это результат истории, а не повод для разделения.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2026-06-01T16:07:52Z</dcterms:created>
  <dcterms:modified xsi:type="dcterms:W3CDTF">2026-06-01T16:07:52Z</dcterms:modified>
</cp:coreProperties>
</file>