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действие прямо сейчас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действий, которые происходят сейчас или совсем скоро.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Present Continuous в 7 классе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часто встречается в диалогах, текстах и описаниях картинок. Оно помогает точно показать, что действие временное или происходит в момент речи, и уверенно выбрать форму am, is или are вместе с окончанием -ing.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утвердительного предложения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предложение строится по схеме: подлежащее + am / is / are + смысловой глагол с окончанием -ing. Именно такой порядок делает смысл понятным и показывает, что действие идёт как процесс.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меняется в зависимости от подлежащего: I am, he is, we are. Ошибиться легко, поэтому важно сначала определить, кто выполняет действие, а уже потом выбрать нужную форму.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I am reading. He is playing. They are studying. Во всех примерах окончание -ing подчёркивает текущее действие, а форма to be связывает его с действующим лицом.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am, is, are с разными подлежащими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какая форма to be нужна с разными местоимениями.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зависит от подлежащего, а не от смыслового глагола. Это основа правильного предложения в Present Continuous.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образования Present Continuous в английской грамматике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50" y="3241404"/>
            <a:ext cx="2705700" cy="16117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 и значение процесса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 присоединяется к смысловому глаголу и помогает показать, что действие не завершено, а происходит сейчас, в данный момент или в ограниченный период времени.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 в процессе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read, play и make меняют форму на reading, playing и making. Такие примеры легко запомнить, потому что основа глагола остаётся узнаваемой.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глаголов написание меняется: sit — sitting, swim — swimming, run — running. Важно не только добавить -ing, но и учесть правила написания.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орфографии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4099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забыть -ing, предложение перестаёт звучать как Present Continuous. Поэтому окончание помогает отличить действие в процессе от обычного, постоянного действия.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099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20" name="Text 10"/>
          <p:cNvSpPr txBox="1"/>
          <p:nvPr/>
        </p:nvSpPr>
        <p:spPr>
          <a:xfrm>
            <a:off x="62953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подойдут картинки с учеником за работой, человеком в движении или классом во время задания: они наглядно показывают идею процесса.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62953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изображения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в Present Continuous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основу утвердительной, отрицательной и вопросительной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Present Continuous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используют, когда действие происходит прямо в момент речи: I am doing my homework now. Ситуация важна именно как текущая, а не как привычка.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подходит для ограниченного периода: She is living with her aunt this month. Такое действие не обязательно повторяется, но сейчас оно продолжается и имеет временный характер.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ситуация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также используют для заранее намеченных событий: We are meeting our teacher tomorrow. Здесь речь идёт о плане, который уже почти решён и ожидается в ближайшее время.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планы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описывать происходящее вокруг: The class is working on a project. Важен не результат, а сам процесс, который идёт именно сейчас.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обстановка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Continuous: сравнение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времени встречаются в одной и той же теме, но передают разный смысл: привычку или текущий процесс.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грамматических значений и типичных маркеров времени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о фактах и повторяющихся действиях, выбирают Present Simple. Если действие временное или происходит сейчас, нужен Present Continuous.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925" y="1924325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700" y="1924325"/>
            <a:ext cx="34650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2108"/>
            <a:ext cx="452400" cy="402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6400" y="3502175"/>
            <a:ext cx="404250" cy="46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времени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now почти всегда указывает, что действие происходит прямо сейчас. Оно помогает быстро распознать Present Continuous даже в коротком предложении или диалоге.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right now подчёркивает мгновенность действия. Оно часто встречается в устной речи, когда нужно показать, что событие происходит именно в этот момент.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now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at the moment показывает текущую ситуацию, которая может быть временной. Она особенно полезна, когда действие длится недолго и связано с настоящим периодом.
</a:t>
            </a:r>
            <a:endParaRPr lang="en-US" sz="965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moment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look и listen часто ставят перед действием, которое происходит на глазах у говорящего: Look, the cat is climbing the tree. Такие подсказки сразу направляют к нужному времени.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и listen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today и this week часто указывают на период, внутри которого действие происходит сейчас. Они помогают понять, что ситуация не постоянная, а ограниченная временем.
</a:t>
            </a:r>
            <a:endParaRPr lang="en-US" sz="979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и this week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Утверждение, отрицание и вопрос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формы одного и того же времени на одном и том же примере.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построения Present Continuous в английском языке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предложения не меняется: сохраняются to be и окончание -ing. Меняется только тип высказывания — утверждение, отрицание или вопрос.
</a:t>
            </a:r>
            <a:endParaRPr lang="en-US" sz="16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Continuous нельзя оставлять смысловой глагол без am, is или are. Ошибки вроде She playing или He working показывают, что ученику не хватает обязательной части сказуемого.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to be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должна совпадать с подлежащим: I — am, he / she / it — is, we / you / they — are. Ошибка They is running сразу нарушает грамматику предложения.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to be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передано как процесс, к смысловому глаголу добавляется -ing. Запись He is play звучит неверно, потому что форма показывает действие без нужного признака длительности.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Забытое окончание -ing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выбирают Present Simple вместо Present Continuous, когда видят знакомый глагол. Чтобы избежать ошибки, нужно сначала определить: речь идёт о привычке или о действии прямо сейчас.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Present Continuous используется чаще всего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это время особенно полезно в описаниях, сообщениях и диалогах, когда важно показать, что действие не является постоянным.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Present Continuous; значения условные, для наглядного сравнения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Present Continuous связан с текущими и временными процессами; остальные значения дополняют его, но встречаются реже.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 в предложении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выбора между Present Simple и Present Continuous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глаголов в списке помогают запомнить, что состояние обычно не описывают как процесс.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Present Continuous и stative verbs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употребляются без формы Continuous, потому что обозначают не действие, а состояние или мнение.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написания глаголов с -ing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основа слова перед добавлением окончания -ing.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 добавляется по общему правилу, но написание основы иногда меняется, особенно при silent e и в коротких словах с кратким гласным.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английского языка для формы -ing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в повседневной жизни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вспыхивает короткое сообщение: We are waiting for the bus. Ребята отвечают друг другу и пишут о том, что происходит именно сейчас, пока они стоят на остановке.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телефоне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мама готовит ужин, а рядом тихо играет радио. В такой сцене легко сказать: Mum is cooking dinner. Время помогает описать обычный вечер как процесс, который идёт в данный момент.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вечер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стадионе команда отрабатывает передачу мяча перед соревнованием. The team is training on the field звучит естественно, потому что действие временное и связано с конкретной ситуацией сегодня.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тренировка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в предложениях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всегда обязательны, но они быстро подсказывают, что речь идёт о текущем или временном действии.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маркеров Present Continuous; значения условные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подсказки связаны с моментом речи; look и listen особенно часто вводят ситуацию, которую нужно заметить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предложения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при выборе Present Continuous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writing a message now. Предложение показывает действие в момент речи: человек занят прямо сейчас и процесс ещё не завершён.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неделе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are staying with grandparents this week. Здесь подчёркнута временная ситуация: она ограничена периодом и не описывает постоянное положение дел.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 с раздражением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always losing her keys. Слово always добавляет оттенок недовольства и показывает повторяющееся действие, которое уже надоело.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для закрепления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Present Continuous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нужен, когда действие происходит сейчас, длится временно или уже запланировано на ближайшее будущее. Главное — правильно выбрать форму to be и не забыть окончание -ing.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2026-05-31T05:01:50Z</dcterms:created>
  <dcterms:modified xsi:type="dcterms:W3CDTF">2026-05-31T05:01:50Z</dcterms:modified>
</cp:coreProperties>
</file>