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отбор и размножение: ключевые темы и значение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отбор формирует признаки, влияющие на успех размножения у животных и человека.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полового отбора в эволюционной биологии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полового отбора впервые ввёл Чарльз Дарвин для объяснения признаков, влияющих на успех спаривания. Этот процесс дополняет естественный отбор, расширяя понимание эволюции морфологии, поведения и физиологии, что важно для биоразнообразия.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 история изучения полового отбора
</a:t>
            </a:r>
            <a:endParaRPr lang="en-US" sz="3076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1871 году Дарвин описал половой отбор как механизм, увеличивающий успех размножения через специфику признаков, отличных от тех, что улучшают выживаемость.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выделил половой отбор как отдельный от естественного, влияющий на привлекательность и успех борьбы за партнёров среди особей одного вида.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Дарвина стали основой для понимания разнообразия половых признаков и моделей размножения в природе, развивая современные эволюционные теории.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полового отбора: внутриполовой и межполовой
</a:t>
            </a:r>
            <a:endParaRPr lang="en-US" sz="2486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Внутриполовой отбор проявляется в конкуренции между особями одного пола за доступ к партнёрам. Например, олени сражаются за контроль над территорией и самками.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Межполовой отбор основан на выборе партнёра, обычно самкой, на основе признаков, например яркого оперения павлина, которые сигнализируют о здоровье и жизнеспособности.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приспособления для доминирования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оленей и морских слонов развиты мощные рога и клыки, используемые в сражениях за право спаривания. Эти признаки помогают добиться доступа к самкам, но требуют больших энергетических затрат.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Иерархии и их влияние на размножение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группах формируются иерархии, где доминирующие самцы получают преимущество в размножении. Менее успешные конкуренты часто исключаются из спаривания, что влияет на структуру популяций.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Внутриполовой отбор: конкуренция и её последствия
</a:t>
            </a:r>
            <a:endParaRPr lang="en-US" sz="256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Межполовой отбор: выбор партнёра и эволюция признаков
</a:t>
            </a:r>
            <a:endParaRPr lang="en-US" sz="2305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окрас как сигнал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 более насыщенным оперением демонстрируют хорошее состояние здоровья. Самки предпочитают самцов с яркими цветами, увеличивая шансы здорового потомства.
</a:t>
            </a:r>
            <a:endParaRPr lang="en-US" sz="1102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Брачные песни и демонстрации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малиновок — пример голосового сигнала, привлекающего партнёров. Сложные ритуалы у павлинов усиливают шансы успешного спаривания.
</a:t>
            </a:r>
            <a:endParaRPr lang="en-US" sz="1183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признаков потомству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выбранные в межполовых отношениях, передаются потомству, способствуя быстрой эволюции и адаптации видов к окружающей среде.
</a:t>
            </a:r>
            <a:endParaRPr lang="en-US" sz="1183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R- и K-стратегии размножения: специфика и примеры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R-стратеги откладывают много яиц или рождают множество потомков, но уделяют им минимальный уход. Это часто связано с высокой смертностью среди потомства.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K-стратеги производят меньше потомков, но обеспечивают длительный заботливый уход, что повышает шансы выживания и качество каждого индивида.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адаптации к среде: r-стратегия выгодна в нестабильных условиях, K-стратегия характерна для стабильных и ресурсоёмких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стратегии размножения и выживаемости потомства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r-стратеги производят много потомков с низкой выживаемостью, K-стратеги — наоборот, меньше, но с высоким процентом выживания.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забота у K-стратегов усиливает стабильность популяций, в то время как r-стратеги полагаются на количество для сохранения вида.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Biology, 2020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391983"/>
            <a:ext cx="3929100" cy="1606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r- и K-стратегий размножения
</a:t>
            </a:r>
            <a:endParaRPr lang="en-US" sz="274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характеристик стратегий размножения у различных видов показывает их адаптивные особенности и влияние на выживаемость.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R-стратеги адаптированы к быстрым изменениям среды, K-стратеги — к стабильной среде с интенсивной заботой.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Biology, Scientific Journals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Моногамия: эволюционные преимущества и биологические примеры
</a:t>
            </a:r>
            <a:endParaRPr lang="en-US" sz="2783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Моногамия обеспечивает совместный уход за потомством, повышая его выживаемость, что особенно важно у видов с длительным развитием детёнышей.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90% видов птиц демонстрируют моногамные связи, обеспечивающие защиту и питание потомства обоими родителями.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млекопитающих, таких как волки и бобры, моногамия способствует устойчивости семейных групп и социальной организации.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638132"/>
            <a:ext cx="9308400" cy="25725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8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Полигиния: конкуренция и эволюционные последствия
</a:t>
            </a:r>
            <a:endParaRPr lang="en-US" sz="2905" dirty="0"/>
          </a:p>
        </p:txBody>
      </p:sp>
      <p:sp>
        <p:nvSpPr>
          <p:cNvPr id="7" name="Text 1"/>
          <p:cNvSpPr txBox="1"/>
          <p:nvPr/>
        </p:nvSpPr>
        <p:spPr>
          <a:xfrm>
            <a:off x="1205198" y="1542608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Полигиния — это форма размножения, при которой один самец спаривается сразу с несколькими самками, образуя «гарем». Такая система характерна для львов, оленей и морских котиков, где самцы активно соревнуются за доминирование.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442068" y="1996354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внутриполовой конкуренции самцы развивают выраженные признаки, такие как грива у львов или большие рога у оленей. Это приводит к половому диморфизму и неравенству в участии в воспроизводстве потомства.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Полиандрия: обратные роли и редкие примеры
</a:t>
            </a:r>
            <a:endParaRPr lang="en-US" sz="2894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Полиандрия — стратегия, при которой одна самка имеет нескольких самцов-партнёров. Она встречается у таких птиц, как яканы и кулики, а также у ряда насекомых, что сопровождается необычным распределением родительских обязанностей.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при полиандрии самцы берут на себя заботу о потомстве и высиживание яиц. Такая система повышает генетическое разнообразие и способствует выживанию кладки в сложных экологических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стратегий спаривания у животных
</a:t>
            </a:r>
            <a:endParaRPr lang="en-US" sz="282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Панмиксия — случайные брачные связи, типичные для рыб и некоторых насекомых, где партнёры выбираются без выраженной селекции или территориальных ограничений.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Территориальность проявляется в защите определённых участков как ресурсов, что характерно для певчих птиц и ящериц, обеспечивая контроль над доступом к партнёрам.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Брачные ритуалы включают сложные демонстрации, например, танцы журавлей или распушённые хвосты павлинов, направленные на привлечение внимания партнёров.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Предоставление брачных подарков — уникальная стратегия у скорпионов и некоторых насекомых, когда самец преподносит особым образом добычу или заботится о самке для успешного спаривания.
</a:t>
            </a:r>
            <a:endParaRPr lang="en-US" sz="11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95774"/>
            <a:ext cx="2109000" cy="15282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2100" y="827135"/>
            <a:ext cx="2400600" cy="19739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2400" y="933185"/>
            <a:ext cx="2040900" cy="19173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70100" y="1313013"/>
            <a:ext cx="2040900" cy="145892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3095266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хвост павлина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Пышный и разноцветный хвост павлина служит сигналом для самок, несмотря на то, что значительно затрудняет движение. Этот критерий привлечения перевешивает неудобства, подчеркивая самца как сильного партнёра.
</a:t>
            </a:r>
            <a:endParaRPr lang="en-US" sz="1169" dirty="0"/>
          </a:p>
        </p:txBody>
      </p:sp>
      <p:sp>
        <p:nvSpPr>
          <p:cNvPr id="10" name="Text 2"/>
          <p:cNvSpPr txBox="1"/>
          <p:nvPr/>
        </p:nvSpPr>
        <p:spPr>
          <a:xfrm>
            <a:off x="2464050" y="2983068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Рога и размеры оленей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 используют крупные рога и внушительный размер тела в боях с соперниками. Эти признаки формируются под воздействием внутриполового отбора и служат показателем силы и статуса.
</a:t>
            </a:r>
            <a:endParaRPr lang="en-US" sz="1169" dirty="0"/>
          </a:p>
        </p:txBody>
      </p:sp>
      <p:sp>
        <p:nvSpPr>
          <p:cNvPr id="11" name="Text 3"/>
          <p:cNvSpPr txBox="1"/>
          <p:nvPr/>
        </p:nvSpPr>
        <p:spPr>
          <a:xfrm>
            <a:off x="5059125" y="3095266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журавлей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брачные танцы журавлей включают разнообразные движения и позы, позволяя самцам демонстрировать свою выносливость и координацию, что играет ключевую роль в привлечении самок.
</a:t>
            </a:r>
            <a:endParaRPr lang="en-US" sz="1169" dirty="0"/>
          </a:p>
        </p:txBody>
      </p:sp>
      <p:sp>
        <p:nvSpPr>
          <p:cNvPr id="12" name="Text 4"/>
          <p:cNvSpPr txBox="1"/>
          <p:nvPr/>
        </p:nvSpPr>
        <p:spPr>
          <a:xfrm>
            <a:off x="7128900" y="2957500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коммуникация у птиц и кузнечиков
</a:t>
            </a:r>
            <a:pPr algn="ctr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Акустические сигналы, издаваемые кузнечиками и певчими птицами, служат важным средством привлечения партнёров, увеличивая шансы быть замеченным в сложной среде обитания.
</a:t>
            </a:r>
            <a:endParaRPr lang="en-US" sz="1145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проявления полового отбора: наглядные примеры
</a:t>
            </a:r>
            <a:endParaRPr lang="en-US" sz="22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диморфизм: биологическое и эволюционное значение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диморфизм проявляется в значительных размерах самцов по сравнению с самками, как у морских слонов, где самцы более чем в три раза крупнее.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павлинов самцы обладают ярким и пышным хвостом с разноцветным оперением, в то время как самки имеют скромный окрас для маскировки.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поведении включают вариации в пении, агрессии и социальных взаимодействиях, которые тесно связаны с интенсивностью полового отбора.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компромиссы полового отбора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 привлекающие внимание признаки повышают шансы на успех в размножении, но одновременно делают особь более уязвимой к хищникам, снижая общую выживаемость.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больших рогов и клыков требует значительных энергетических затрат, что может снижать ресурсы, доступные для других жизненных функций.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 баланс между количеством потомков и уровнем заботы о них, поскольку ресурсы в окружающей среде ограничены и требуют стратегического распределения.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отбор и человек: взаимодействие биологии и культуры
</a:t>
            </a:r>
            <a:endParaRPr lang="en-US" sz="2308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биологические признаки привлекательности включают здоровье кожи, симметрию черт лица и физическую форму, которые сигнализируют о хорошем состоянии здоровья.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нормы и представления влияют на стандарты привлекательности, включая одежду, поведение и социальный статус, отражая сложное взаимодействие биологии и социума.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стратегии спаривания
</a:t>
            </a:r>
            <a:endParaRPr lang="en-US" sz="2527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популяции увеличивает конкуренцию среди особей за брачных партнёров, способствуя развитию агрессивных стратегий размножения.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высокой смертности потомства, характерной для открытых биомов, преобладают r-стратегии с большим количеством потомков и минимальной заботой о них.
</a:t>
            </a:r>
            <a:endParaRPr lang="en-US" sz="114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ресурсов в среде стимулирует моногамные связи и усиленный уход за потомством, повышая шансы на выживание потомков.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экосистемы зачастую способствуют моногамии у птиц, тогда как в популяциях крупных хищников доминирует полигиния как адаптация.
</a:t>
            </a:r>
            <a:endParaRPr lang="en-US" sz="11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для полового отбора и размножения
</a:t>
            </a:r>
            <a:endParaRPr lang="en-US" sz="2306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разрушение ареалов ведёт к сокращению вариантов стратегий размножения, снижая генетическое разнообразие и приспособляемость.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среды обитания отрицательно сказывается на проявлении половых признаков у таких видов, как лягушки и рыбы, уменьшая их шансы на спаривание.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смещают сроки размножения и меняют поведенческие шаблоны, что снижает эффективность полового отбора и адаптационную гибкость.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генетического разнообразия в популяциях уменьшает возможности видов к адаптации и устойчивости в изменяющихся условиях.
</a:t>
            </a:r>
            <a:endParaRPr lang="en-US" sz="11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полового отбора в эволюции и биологии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отбор играет центральную роль в формировании биологического разнообразия и адаптаций. Его изучение важно для понимания эволюционных процессов и сохранения видов в условиях глобальных изменений.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2026-05-10T08:21:32Z</dcterms:created>
  <dcterms:modified xsi:type="dcterms:W3CDTF">2026-05-10T08:21:32Z</dcterms:modified>
</cp:coreProperties>
</file>