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социальная и природная среда человека
</a:t>
            </a:r>
            <a:endParaRPr lang="en-US" sz="383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общество создают условия жизни и развития личности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и её роль в формировании личности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состоит из природных и социальных элементов. Они вместе влияют на характер, привычки и цели подростков, меняясь вместе с историей 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среда: основные характеристики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 включает леса, реки, горы и воздух, оказывая влияние на климат и условия жизни в регионе.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определяет возможности сельского хозяйства, виды отдыха и обеспечивает дом для многих животных и растений.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выделяются природные зоны, такие как тайга, степи и Арктика, каждая с уникальным климатом и биологическим разнообразием.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природной среды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поддерживают экосистемы, взаимодействуя между собой и влияя на здоровье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вода создают основу для жизни, почва питает растения, климат регулирует погодные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экологии на здоровье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загрязнённости приводит к росту заболеваний дыхательных путей у детей в крупных городах.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экологическая среда снижает уровень респираторных заболеваний и улучшает общее самочувствие подростков.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среда: понятие и структура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базовые ценности и обеспечивает эмоциональную поддержку подростка.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воспитывает дисциплину и знания, развивает навыки общения и сотрудничества.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влияют на интересы, поведение и мотивацию подростков в повседневной жизни.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 и традиции формируют социальные нормы и способствуют личностному развитию.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окружающих людей на подростка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родителей, учителей и сверстников с примерами мотивации, давления и поддержки.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существенно улучшает успехи и здоровье подростков.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социологии РАН,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основа социальной среды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совместные моменты укрепляют эмоциональную связь и учат ответственности и заботе.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создаёт атмосферу доверия и привычки, влияющие на личностное развитие подростка.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 друзей в жизни подростка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знания, учит дисциплине и развитию навыков коллективной деятельности.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формируют интересы, типы отдыха и способы общения, влияя на самооценку подростка.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 сверстниками развивает уверенность и мотивацию к достижению личных целей.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традиции и нормы поведения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национальные праздники отражают уникальность культурного наследия 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семейные мероприятия поддерживают единство и укрепляют чувство принадлежности.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способствует развитию патриотизма и социальных связей между людьми.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передаются из поколения в поколение, формируя устойчивые нормы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школьной среды на формирование полезных привычек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тренеров и поддержка коллектива усиливают мотивацию подростков заниматься спортом и формируют дисциплину и коллективизм.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с развитой спортивной программой значительно повышает активность учащихся и способствует здоровому образу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Министерства образования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природы и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строительство городов, дорог и предприятий изменяет природные ландшафты и экосистемы. Эти изменения влияют на качество окружающей среды и здоровье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предоставляет человеку пищу, воду, лекарственные травы и материалы для строительства, необходимые для повседневной жизни. Эти ресурсы формируют основу благополучия общества и экономику.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экологию и общество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Экологический отчёт Минприроды РФ, 2022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России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в реке Волга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Волга испытывает сильное загрязнение от промышленных предприятий, что влияет на качество питьевой воды и здоровье населения. Регулярно фиксируется превышение допустимых норм по содержанию токсичных веществ.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лесные пожары в Сибири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масштабные пожары уничтожают тысячи гектаров леса, нарушая экосистемы и приводя к выбросам углекислого газа, ухудшающим климат. Пожары также угрожают животным и здоровью жителей близлежащих поселков.
</a:t>
            </a:r>
            <a:endParaRPr lang="en-US" sz="844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популяции амурского тигра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находится под угрозой из-за браконьерства и разрушения среды обитания. Численность к этому редкому виду сокращается, что требует усиления охраны и природоохранных программ.
</a:t>
            </a:r>
            <a:endParaRPr lang="en-US" sz="8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в городе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предоставляет удобный транспорт, развитую инфраструктуру и разнообразные культурные мероприятия, что расширяет кругозор и возможности для развития подростков.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предприятий и транспорта приводит к загрязнению воздуха и шуму, что повышает уровень стресса и негативно отражается на здоровье горожан.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статистике, аллергические заболевания среди городских школьников встречаются вдвое чаще, чем у детей, проживающих в сельской местности, что связано с экологической нагрузкой.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урбанизации в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связан с поиском образования, работы и более комфортных условий жизни у молодых семей.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образ жизни, делая его более динамичным, но вызывая стресс и экологические проблемы в мегаполисах.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68317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инициативы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массовой посадки деревьев помогают улучшить уровень кислорода и облик городов, а участие подростков способствует формированию экологической культуры.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раздельного сбора снижает загрязнение окружающей среды и стимулирует ответственное отношение к бытовым отходам среди молодёжи.
</a:t>
            </a:r>
            <a:endParaRPr lang="en-US" sz="812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социальных и экологических проектах формирует у подростков чувство ответственности и развивает навыки командной работы.
</a:t>
            </a:r>
            <a:endParaRPr lang="en-US" sz="8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60010"/>
            <a:ext cx="3971100" cy="1623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 сельская среда: сравнительный анализ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в условиях жизни между городом и селом, влияющие на здоровье и возможности подростков.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обеспечивает развитую инфраструктуру, но страдает от загрязнения, тогда как сельская местность благоприятнее для здоровья, но с меньшими возможностями.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будущие возможности подростка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формирует предпочтения в выборе профессии, влияет на творческие и технические способности подростка.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выросшие на природе, чаще проявляют интерес к биологии, экологии и охране окружающей среды.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расширяет доступ к образованию и новым технологиям, стимулируя развитие научных и социальных навыков.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и качество среды способствуют развитию разносторонних интересов и формируют устойчивые жизненные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 природой и обществом — залог успешного будущего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природе и поддержка здоровой социальной среды помогают подросткам вырасти здоровыми и целеустремлёнными, способными улучшать мир вокруг себя.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2026-05-08T23:50:57Z</dcterms:created>
  <dcterms:modified xsi:type="dcterms:W3CDTF">2026-05-08T23:50:57Z</dcterms:modified>
</cp:coreProperties>
</file>