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числа: где больше, где меньше, где поровну.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3. Знаки &gt; и &lt;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 и = встречаются не только в тетради. Мы сравниваем карандаши, яблоки, кубики и фишки, чтобы быстро понять, чего больше, чего меньше и когда предметов поровну.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вокруг нас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знаки сравнения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&gt; читается «больше». Например, запись 7 &gt; 3 означает, что семь больше трёх, и слева число действительно крупнее.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&lt; читается «меньше». Запись 2 &lt; 6 показывает, что два меньше шести. Значит, меньшее число стоит слева.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читается «равно». Запись 4 = 4 говорит, что числа одинаковые. Этот знак нужен, когда сравнение не находит победителя.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выбирает большее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знака сравнения открытая часть похожа на пасть. Она всегда раскрывается в сторону большего числа, будто крокодилу именно его хочется «съесть». Острый конец смотрит на меньшее число и помогает не перепутать направление.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спешки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крокодила, знак становится понятным сразу. Сначала ищем большее число, потом поворачиваем открытую часть к нему. Такой образ особенно полезен, когда числа похожи и хочется ошибиться.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направление знака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выбора знака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слева число меньше, нужен знак &lt;. Он поворачивается к большему числу, поэтому всегда помогает увидеть, где значение выше.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 числа. Если слева число больше, между ними ставим знак &gt;. Он сразу показывает, что левое число сильнее по величине.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ставим =. Этот знак сообщает, что оба числа равны, и сравнение даёт полный порядок без споров.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числа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перепутать знак и проверить ответ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74381" y="1648250"/>
            <a:ext cx="725288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помощью предметов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 рядом две группы карандашей и посчитай их. Если в одной группе 5, а в другой 3, первая группа больше. Предметы помогают увидеть сравнение без сложных вычислений.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без путаницы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 предметы, потом записывай числа и знак. Так легче понять, что знак показывает результат сравнения, а не сам рисунок. Это отличный мостик к работе только с числами.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легко пересчитать и сравнить по кучкам. Их можно переставлять, чтобы увидеть разницу глазами. Такой способ особенно полезен, если числа пока хочется потрогать руками.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хорошо подходят для быстрых игр на уроке. Две одинаковые кучки показывают равенство, а разное количество — больше или меньше. Тут даже счёт становится почти игрой.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удобно раскладывать по корзинкам или тарелкам. Когда в одной корзине 6 яблок, а в другой 4, сразу понятно, где больше. Если яблок поровну, ставим знак =.
</a:t>
            </a:r>
            <a:endParaRPr lang="en-US" sz="8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три результата сравнения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или чисел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значит, что количество превышает другое. Например, 6 предметов больше, чем 4. Это видно и по счёту, и по расположению чисел в ряду.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или чисел поровну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Поровну значит, что количество одинаковое. Если в обеих группах по 4 предмета, сравнение заканчивается знаком =. Тут никакой хитрости — полное равенство.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сравнении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выбирать знак по форме цифры, а не по её величине. Нужно сравнивать сами числа, а не то, как они выглядят.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нельзя ставить &gt; или &lt;. Здесь нужен знак =. Проверка вслух помогает быстро заметить, звучит ли запись правильно.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знаки &gt; и &lt;. Чтобы не ошибиться, полезно помнить: открытая сторона всегда смотрит на большее число, а острый конец — на меньшее.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числа в пределах 10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Счётный ряд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10 числа идут по порядку, и каждое следующее больше предыдущего. Чем правее число в ряду, тем оно больше.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Быстрое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вроде 9 и 6, 2 и 7 или 10 и 8 помогают сразу увидеть разницу. Здесь не нужно долго считать.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Верная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выбираем знак &gt;, &lt; или = и читаем запись вслух. Так легче проверить ответ и не перепутать направление знака.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помогает сравнивать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числа идут слева направо: чем правее точка, тем число больше. Поэтому 7 всегда окажется правее 3, а значит, больше.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отметить два числа, можно быстро выбрать знак сравнения без долгих подсчётов. Левее — меньше, правее — больше, и путаница почти исчезает.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 после сравнения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убедиться, что знак выбран верно и запись звучит по 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картинки и числа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рисунок и посчитай предметы в каждой группе. Так легче увидеть, где их больше, где меньше и где одинаково.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запиши числа и поставь нужный знак. Например, 4 груши и 6 груш превращаются в короткую запись 4 &lt; 6.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от картинки к записи учит понимать, что знак сравнения показывает результат счёта, а не просто красивый значок для украшения.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кого больше конфет?
</a:t>
            </a:r>
            <a:pPr algn="ctr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перемене легко сравнить две горсти конфет или печенья. У одного ученика может быть 6 штук, а у другого 4. Тогда сразу видно, где больше, и знак сравнения ставится без лишних раздумий.
</a:t>
            </a:r>
            <a:endParaRPr lang="en-US" sz="85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игрушек в коробке?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удобно считать кубики, фишки и машинки. Если в одной коробке 5 игрушек, а в другой 5, получается равенство. Такие примеры помогают увидеть, что знак = тоже очень важен.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собрал больше фишек?
</a:t>
            </a:r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или дома можно сравнить фишки, палочки и карандаши. Например, у команды 3 фишки, а у другой 7. Живой пример делает сравнение понятным и немного похожим на соревнование без беготни.
</a:t>
            </a:r>
            <a:endParaRPr lang="en-US" sz="820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записи со знаками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5 &gt; 2 читается так: пять больше двух. Здесь знак подсказывает, что слева число крупнее по величине.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 &lt; 4 читается так: один меньше четырёх. Острый конец знака смотрит на меньшее число, поэтому читать легко.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6 = 6 читается так: шесть равно шести. Такой знак ставят, когда числа одинаковые и спорить не о чем.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проверить смысл записи. Если звучит странно, значит, знак выбран неверно, и пример нужно исправить.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для тетради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действий помогает быстро и аккуратно записать результат сравнения в тетради или на доске.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тренировка сравнения чисел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парами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можно быстро показывать два числа и просить выбрать знак. Короткие пары вроде 3 и 9 тренируют внимание и не дают заскучать.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называет числа, а ребёнок сразу отвечает: больше, меньше или поровну. Такой темп делает упражнение похожим на маленькую математическую разминку.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фишки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картинки, потом называют числа. Это помогает увидеть смысл знаков и не превратить задание в простое угадывание.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встречаются короткие примеры, тем увереннее ребёнок выбирает знак. Небольшие повторения работают лучше, чем одна длинная и утомительная серия.
</a:t>
            </a:r>
            <a:endParaRPr lang="en-US" sz="7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 знаков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знак раскрывает рот навстречу большему числу, словно крокодил на охоте за самым крупным лакомством. Так легче помнить направление &gt; и &lt;.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ставь знак =. Он не поворачивается ни в одну сторону, потому что спорить не с кем: числа дружно стоят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помогают сравнить числа и сразу увидеть, где больше, меньше или поровну.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знака — маленькие помощники математики, которые делают запись короткой, точной и понятной даже без длинных объяснений.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«Урок 3. Знаки &gt; и &lt;»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уверенно сравнивать числа, читать записи вслух и не путать направления. Знаки &gt;, &lt; и = работают быстро, как маленькие математические подсказки.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знаки, большая польза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2026-05-24T11:28:48Z</dcterms:created>
  <dcterms:modified xsi:type="dcterms:W3CDTF">2026-05-24T11:28:48Z</dcterms:modified>
</cp:coreProperties>
</file>