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первые годы русской эмиграции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 изменили судьбы миллионов и русскую культуру.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революций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империи, Гражданская война и распад культурной среды сделали отъезд для многих не выбором, а способом спасти жизнь, профессию и семью.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причины отъезда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власти люди, связанные с прежним строем, оказались под угрозой ареста, преследования или принудительной мобилизации.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уязвимыми стали бывшие чиновники, офицеры, предприниматели, землевладельцы, священнослужители и часть интеллигенции.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лишала уверенности в завтрашнем дне и разрушала привычные условия жизни и работы.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1918–1919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и отступления антибольшевистских сил усилили поток беженцев и сделали эвакуацию вопросом выживания.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1920 года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Белого движения начались массовые эвакуации из Крыма и других южных портов, часто в спешке и без достаточных запасов.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отхода армий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военными уезжали семьи, чиновники, врачи, учителя и мирные жители, спасающиеся от репрессий и хаоса.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причины и поражение Белого движения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Национализация, конфискации и разрушение привычного хозяйственного уклада лишили многие семьи накоплений и жилья. Люди уезжали с чемоданом или узлом вещей, надеясь хотя бы на временное спасение и возможность начать заново.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имущество перестало быть опорой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врачей, инженеров, учителей и представителей свободных профессий эмиграция становилась способом сохранить квалификацию и дать детям образование. В новой реальности старые связи и источники дохода почти исчезали.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как причина отъезда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причины эмиграции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эмиграции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решения об отъезде принимались быстро — под давлением войны, преследований и потери средств к существованию.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военные причины были решающими, а экономические трудности усиливали и ускоряли массовый исход.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первой волне русской эмиграции, 1917–1920-е годы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русского рассеяния в 1920-е годы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русские эмигранты закреплялись быстрее всего и какую роль играли разные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специализировались по функциям: одни давали временное убежище, другие — работу, учебу и культурную инфраструктуру.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эмиграции, 1920-е годы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первый этап эмиграции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первой эмиграции русских беженцев после революции и Гражданской войны.
</a:t>
            </a:r>
            <a:endParaRPr lang="en-US" sz="129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не единичный поток, а массовый исход людей разных профессий и сословий, который создал основу русской диаспоры за рубежом.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млн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покинули Россию в 1917–1920-е годы, формируя первую волну эмиграции.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историков первой волны русской эмиграции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первые месяцы изгнания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за границей проходили в тесных комнатах, общежитиях и пансионах. Нехватка денег, вещей и документов делала даже обычный день испытанием.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надеялись на скорое возвращение и сравнивали новую жизнь с утраченной Россией. Это ожидание помогало выстоять, но усиливало чувство потери и временности.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эмиграции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военных и образованных слоёв объясняет высокий уровень печатной, образовательной и литературной активности в эмигрантской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эмиграции был не случайным: он усилил культурный потенциал диаспоры и сделал её заметным центром интеллектуальной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 составу первой волны русской эмиграции; данные представлены в относительном виде.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правовые трудности переживали эмигранты?
</a:t>
            </a:r>
            <a:endParaRPr lang="en-US" sz="2341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Недействительные документы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 руках оставались старые паспорта или вовсе не было бумаг. Это затрудняло пересечение границ, получение виз и легальное пребывание в стране.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властей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беженца часто определялся местными правилами и решениями чиновников. Один и тот же человек мог быстро потерять право на работу или проживание.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защита прав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гражданства и юридической помощи эмигранты были уязвимы в трудовых спорах, при аренде жилья и в общении с учреждениями.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помощь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решать бытовые и правовые вопросы, люди обращались к благотворительным комитетам, землячествам и эмигрантским общинам, которые становились посредниками и защитниками.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Трудоустройство и профессиональная адаптация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Литераторы особенно активно включались в журналы, газеты и книжные проекты. Публикации в эмиграции помогали им не только заработать, но и сохранить связь с русским читателем.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врачей, инженеров и учёных адаптация часто проходила через частную практику, лекции, кружки или технические консультации. Знания становились главным ресурсом в новой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русские школы, гимназии, театры и издательства создавали рабочие места для учителей, артистов, редакторов и переводчиков. Так сохранялись профессиональные навыки и культурная среда.
</a:t>
            </a:r>
            <a:endParaRPr lang="en-US" sz="1138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специалисты соглашались на случайную и тяжёлую работу, не связанную с их прежней профессией. Это позволяло выжить, но означало резкое падение социального статуса.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сохранялась культурная преемственность?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русский язык оставался языком общения, обучения и религиозной жизни. Через школы, приходы и семейное воспитание сохранялась связь с дореволюционной культурой и классической литературой.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печать и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 издательства поддерживали интеллектуальную жизнь диаспоры. На их страницах обсуждали судьбу России, печатали новые произведения и спорили о будущем русской культуры.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русской эмиграции в 1920-е годы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расселения часто определялись возможностью быстро найти работу, получить документы и опереться на уже существующие русские общины.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привлекательными стали страны с инфраструктурой для беженцев и культурной средой, где эмигранты могли быстрее встроиться в новую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расселения русской эмиграции 1920-х годов; доли условно отражают относительную концентрацию.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970245"/>
            <a:ext cx="4332300" cy="1548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первых лет эмиграции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трудности первых лет изгнания и их последствия для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были взаимосвязаны: материальная нестабильность усиливала эмоциональный кризис, а он, в свою очередь, затруднял адаптацию к новой среде.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о быте русской эмиграции 1920-х годов.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эмигрантские сообщества сохраняли устойчивость?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механизмах взаимопомощи в русской эмиграции 1920-х годов.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61930"/>
            <a:ext cx="376800" cy="334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опыт первых лет изгнания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Эмигранты болезненно переживали разрыв с родиной и постоянно сравнивали новую повседневность с прежней жизнью. Память о России становилась частью личной идентичности.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страх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тревожила судьба оставшихся близких, а также мысль о том, что возвращение может стать невозможным. Неопределённость подтачивала чувство внутренней опоры.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слове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Переживания изгнания отражались в мемуарах, письмах, стихах и прозе. Литература помогала осмыслить утрату и сохранить связь с прошлым.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первых лет эмиграции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1920-х годов эмигрантские центры уже имели собственные школы, издательства, газеты и религиозные общины.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отражает переход от стихийного бегства к устойчивой культурной организации и самообороне диаспоры.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о развитии русской эмиграции в Европе в 1917–1925 годах; данные условно нормированы.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испытание и культурное сохранение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эмиграция стала итогом революционного разлома и первых лет за границей превратилась в борьбу за выживание, но именно тогда были созданы сообщества, сохранившие язык, память и литературу.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2026-05-23T19:14:34Z</dcterms:created>
  <dcterms:modified xsi:type="dcterms:W3CDTF">2026-05-23T19:14:34Z</dcterms:modified>
</cp:coreProperties>
</file>