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принц»: сказка о дружбе, ответственности и взрослении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помогает увидеть главное сердцем.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Экзюпери и мировая слава «Маленького принца»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 был писателем, поэтом и летчиком, а повесть написал вдали от Франции во время войны. Книга вышла в 1943 году и стала одной из самых читаемых в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встреча в пустыне Сахара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Рассказчик, летчик, терпит аварию в пустыне Сахара и оказывается один среди песков. В этой тишине он неожиданно встречает странного мальчика.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прилетел с астероида B-612 и называет себя Маленьким принцем. Его появление сразу превращает случайную встречу в начало важного разговора.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страниц становится ясно: речь пойдет не только о путешествии, но и о Розе, своей планете и о том, что значит понимать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принц как герой-странник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шести планетах он видит короля, честолюбца, пьяницу, делца, фонарщика и географа. Эти персонажи показывают, как по-разному взрослые могут терять связь с настоящим смыслом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миром взрослых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принц уходит со своей планеты не из любопытства, а чтобы разобраться в себе и в устройстве мира. Каждая новая встреча делает его опыт глубже и серьезнее.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ради понимания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B-612 и забота о Розе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своей крошечной планете Маленький принц каждый день чистит вулканы и следит, чтобы баобабы не проросли. Его труд показывает, что забота начинается с маленьких, но постоянных дел.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вулкана и порядок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кажется капризной и гордой, но именно ее хрупкость делает ее особенно дорогой. Маленький принц учится понимать, что любовь проявляется не в словах, а в терпеливой заботе.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Роза, требующая внимания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B-612 держится на внимании и ответственности. Герой понимает: если что-то по-настоящему дорого, о нем нельзя помнить только иногда — об этом нужно заботиться каждый день.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живое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планет, которые посетил Маленький принц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Антуана де Сент-Экзюпери «Маленький принц»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встреча раскрывает не событие, а особый тип поведения взрослого человека. Через них повесть показывает, как легко потерять связь с главным.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заняты одной идеей или привычкой, поэтому их мир выглядит замкнутым и бедным. На этом фоне вопросы Маленького принца звучат особенно остро.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встреч с взрослыми персонажами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хочет повелевать, но его власть оказывается почти пустой: подданных у него нет, а приказы не меняют жизни. Так автор высмеивает стремление к власти без настоящего дела.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 выглядит ученым, но ничего не узнает сам: он лишь записывает сведения от других. Экзюпери подчеркивает, что знания без личного опыта остаются холодными и неполными.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Честолюбец ждет восхищения, пьяница пытается забыть стыд, а делец считает звезды своей собственностью. Эти сцены показывают, как легко человек подменяет смысл самолюбованием, бегством или подсчетами.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встречи помогают Маленькому принцу заметить, насколько по-разному взрослые уходят от простых и важных вещей. На их фоне особенно ценными становятся искренность, внимание и умение задавать вопросы.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пониманию дружбы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событий, через которые Маленький принц приходит к осознанию ценности близости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и главная мысль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объясняет, что «приручить» — значит создать связь, которая возникает не сразу. Для этого нужны время, терпение и готовность по-настоящему узнать другого.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встречи каждый становится единственным. Маленький принц понимает, что Роза уже не просто цветок, а существо, за которое он отвечает.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том, что мы в ответе за тех, кого приручили, звучит как главный нравственный вывод повести. Она соединяет дружбу, верность и заботу в одно целое.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помогают понять повесть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кажется красивой, но очень уязвимой, поэтому за ней надо ухаживать и принимать ее характер. В повести она напоминает, что по-настоящему дорогой человек требует не громких слов, а ежедневного внимания. Именно так раскрывается сила любви.
</a:t>
            </a:r>
            <a:endParaRPr lang="en-US" sz="1111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Роза: любовь, которую нужно беречь
</a:t>
            </a:r>
            <a:endParaRPr lang="en-US" sz="1375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Маленького принца звезды не просто светят в небе. Они напоминают о встречах, чувствах и о том, что важное остается с нами даже на расстоянии. В их свете оживает память и появляется тихая надежда.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Звезды: память и надежда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повести выглядит пустой, но именно здесь герои начинают слышать друг друга. Она показывает испытание, в котором человек остается наедине с собой. В такой тишине особенно ясно видно, что ему действительно нужно.
</a:t>
            </a:r>
            <a:endParaRPr lang="en-US" sz="116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одиночество и поиск смысла
</a:t>
            </a:r>
            <a:endParaRPr lang="en-US" sz="1377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появляется как образ того, что самое важное не лежит на поверхности. Чтобы найти воду, нужно потрудиться и пройти через жар и усталость. Так и смысл жизни открывается не сразу, а через усилие и терпение.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Колодец: скрытая ценность внутри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 в повести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персонажей раскрываются основные идеи повести: искренность, дружба, любовь, ответственность и критика взрослого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сюжете: каждый из них помогает увидеть одну из главных мыслей книги через образ и поступок.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де Сент-Экзюпери, «Маленький принц»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особенности повествования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Экзюпери пишет короткими, ясными фразами, поэтому текст легко читать. При этом простые слова скрывают глубокий смысл, который понятен и детям, и взрослым.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построено так, что читатель видит мир глазами ребенка и постепенно начинает замечать скрытые смыслы. Именно поэтому книга звучит просто, но запоминается надолго.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сочетаются сказка, живой диалог, философские вопросы и авторские рисунки. Такое соединение делает рассказ одновременно увлекательным, образным и размышляющим о важных вещах.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де Сент-Экзюпери, «Маленький принц»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разговор о дружбе почти всегда приводит к мысли о долге, а одиночество подчеркивает ценность близких отношений.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образуют единый смысловой круг, где дружба и ответственность становятся основой всех важных событий и решений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взрослого мира в повести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герои часто заняты подсчетами, званиями и правилами, но редко задают себе вопрос, зачем они это делают. Экзюпери показывает, как легко потерять смысл за внешним порядком.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трудно принимать то, что нельзя измерить или объяснить цифрами: дружбу, красоту, верность, воображение. Поэтому они нередко выглядят уверенными, но внутренне остаются ограниченными.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их поведение автор напоминает: если человек перестает удивляться и слушать других, он видит только поверхность вещей. А главное в жизни требует внимания и чуткости.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автора и эпизод с удавом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Экзюпери сам сделал рисунки к повести, и они помогают лучше понять текст. Изображения не просто украшают книгу, а ведут читателя к ее смыслу и настроению.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рисунок с удавом, проглотившим слона: взрослые видят в нем шляпу, а ребенок — целую историю. Этот эпизод показывает, как по-разному смотрят на мир воображение и привычка.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создания и издания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повести и биография А. де Сент-Экзюпери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даты, связанные с созданием книги и судьбой ее автора.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автора тесно связана с книгой: важнейшие события его жизни пришлись на годы, когда повесть была создана и впервые опубликована.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2107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0107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читают во всем мире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написана простым языком и говорит о вечных вещах, поэтому ее легко воспринимают дети, подростки и взрослые в разных странах.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 разным читателям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часто включают в школьную программу, а ее фразы встречаются в книгах, спектаклях и фильмах, потому что они точно выражают важные мысли.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и цитируется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это сказка о путешествии, для других — рассказ о дружбе, выборе и ответственности. С возрастом в ней открываются новые смыслы.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Трогает даже при повторном чтении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путь понимания в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внутреннее движение героя от наблюдений к осознанию ценности близких и необходимости вернуться домой.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цитаты и их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«Зорко одно лишь сердце» напоминают, что важное нельзя измерить или увидеть сразу. Настоящее понимание приходит через внимание, доверие и внутреннюю чуткость.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«Ты навсегда в ответе за тех, кого приручил» выражает главный нравственный закон повести. Она говорит о верности, заботе и обязательстве перед теми, кто стал близким.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цитаты стали афоризмами, потому что звучат просто и точно. Их часто повторяют, когда хотят сказать о дружбе, любви и личной ответственности без 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принц»: книга о главном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видеть сердцем, беречь близких и не подменять живые чувства вещами или цифрами. Ее история помогает понять, что дружба и ответственность делают человека по-настоящему взрослым.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2026-05-22T20:05:57Z</dcterms:created>
  <dcterms:modified xsi:type="dcterms:W3CDTF">2026-05-22T20:05:57Z</dcterms:modified>
</cp:coreProperties>
</file>