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в Present Simple и 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в двух базовых временах английского языка.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 учебные тексты, выполнять задания ЕГЭ и точнее передавать смысл, когда важнее действие и его результат, чем тот, кто его выполняет.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пассивный залог в школе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Passive Voice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 объекте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пассивной конструкции подлежащее называет объект действия, а не его исполнителя. Поэтому главное внимание сосредоточено на том, что произошло с предметом, фактом или явлением.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разницу: The teacher explains the rule — The rule is explained. В первом случае важен действующий субъект, во втором — сам результат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часто встречается в официальных, научных и новостных текстах. Такая форма звучит объективнее и позволяет не выделять конкретного исполнителя, если он несущественен.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это не только грамматика, но и навык анализа: нужно уметь видеть, кто действует, что является объектом и как меняется смысл при перестройке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структура и смысловой акцент при переходе от Active Voice к Passive Voice.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пассиве объект становится центром высказывания, а действие и его результат выходят на первый план.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 пассивный залог: сравнение структур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языка; примеры по теме Passive Voice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Present Simple Passive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Passive строится по модели am/is/are + V3. После формы to be обязательно стоит третья форма смыслового глагола, а не инфинитив и не Past Simple.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be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be зависит от числа подлежащего: is употребляется с единственным числом, are — с множественным. Например: The letter is sent; The letters are sent.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передаёт регулярные действия, повторяющиеся процессы и общие факты. Она особенно удобна, когда важны правила, расписания, инструкции и общеизвестная информация.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is spoken in many countries. The homework is checked every Friday. В обоих случаях речь идёт не о конкретном исполнителе, а о самом действии и его регулярности.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Past Simple Passive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Passive строится по модели was/were + V3. Здесь тоже нужна третья форма смыслового глагола, потому что именно она показывает пассивную конструкцию.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was используется с подлежащим в единственном числе, а were — во множественном. Сравните: The museum was opened in 2001; The documents were signed yesterday.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указывает на завершённое действие в прошлом. Важно не только то, что событие произошло, но и то, что его результат уже был достигнут.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указатели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рядом стоят слова yesterday, last year, in 2019, two days ago. Они помогают сразу понять, что речь идёт о прошлом, а не о настоящей регулярности.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пассивное предложение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алгоритм для Present Simple Passive и Past Simple Passive.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третья форма смыслового глагола делает предложение пассивным.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V3 пассивная конструкция невозможна: форма be сама по себе не создаёт пассивный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исполнитель действия не указывается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неизвестен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By-phrase опускают, если неясно, кто именно совершил действие. В таких случаях важнее сам факт события, а не личность исполнителя, например: The window was broken.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несущественен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главное — результат, а не действующее лицо, его не называют. Так строятся многие официальные и учебные формулировки: The report is prepared every week.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требует нейтральности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новостях, научных описаниях и официальных сообщениях пассив помогает звучать объективно. Например: The bridge was built in 1985, без лишнего акцента на строителях.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помогают быстро выбрать нужную форму be и избежать смешения настоящего и прошлого.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маркеры тянут к am/is/are, а прошлые — к was/were; время распознаётся по контексту и указателю времени.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 в Present и Past Passive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Passive Voice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пассивного залога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not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 Passive Voice образуется добавлением not после формы to be: am not, is not, are not, was not, were not. Смысловая часть предложения при этом не меняется: объект остаётся подлежащим.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и письменной речи часто используются сокращения: isn’t, aren’t, wasn’t, weren’t. Они особенно удобны в кратких ответах, диалогах и обычных учебных примерах, где важна естественная интонация.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пассив сообщает, что действие не выполнено или результата нет: The homework is not checked today; The emails were not answered yesterday. При этом внимание по-прежнему сосредоточено на объекте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в Passive Voice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общих вопросах форма be ставится в начало предложения, а смысловой глагол остаётся в форме V3: Is the room cleaned every day? Was the letter sent yesterday? Такой порядок сразу показывает вопросительный смысл.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конкретный факт, вопросительное слово ставится перед формой be: When was the bridge built? What is produced in this factory? Структура пассива сохраняется, меняется только порядок элементов.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неизменным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 Passive Voice строится не за счёт изменения смыслового глагола, а за счёт перестановки be. Поэтому V3 остаётся обязательным элементом, независимо от того, спрашиваем ли мы о настоящем или прошлом.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объект активного предложения становится подлежащим в пассивной конструкции, а форма смыслового глагола переводится в V3 при сохранении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меняется не только порядок слов, но и фокус высказывания: важнее становится объект и итог действия, а не его исполнитель.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активного предложения к пассивному
</a:t>
            </a:r>
            <a:endParaRPr lang="en-US" sz="2285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преобразования по теме Passive Voice в Present Simple и Past Simple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случаи употребления Present Simple Passive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1400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инструкции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Passive часто встречается там, где описываются правила, процедуры и порядок действий. В таких текстах важен не исполнитель, а сам порядок выполнения и его повторяемость.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637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подходит для высказываний о привычных или общеизвестных фактах: English is spoken in many countries. Подобные предложения звучат нейтрально и подходят для учебных и справочных материалов.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5862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регулярность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Passive используется для постоянных расписаний и повторяющихся процессов: The homework is checked every Friday. Такая конструкция подчёркивает регулярность действия и его общий 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случаи употребления Past Simple Passive
</a:t>
            </a:r>
            <a:endParaRPr lang="en-US" sz="2348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момент в прошлом
</a:t>
            </a:r>
            <a:pPr algn="ctr" indent="0" marL="0">
              <a:lnSpc>
                <a:spcPct val="100000"/>
              </a:lnSpc>
              <a:buNone/>
            </a:pPr>
            <a:r>
              <a:rPr lang="en-US" sz="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появляется, когда важно зафиксировать завершённое событие, связанное с определённым моментом: The problem was solved yesterday. В центре внимания — результат, а не исполнитель.
</a:t>
            </a:r>
            <a:endParaRPr lang="en-US" sz="1038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или дата
</a:t>
            </a:r>
            <a:pPr algn="ctr" indent="0" marL="0">
              <a:lnSpc>
                <a:spcPct val="100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Passive часто сопровождается точными указателями времени, например last week, in 2018 или two hours ago. Они помогают ясно соотнести действие с прошлым и показать его завершённость.
</a:t>
            </a:r>
            <a:endParaRPr lang="en-US" sz="1096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события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удобна для сообщений о последствиях: The road was closed after the storm. Главное здесь — сам факт произошедшего и его влияние на ситуацию.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частотность в статистическом смысле, а типичную заметность Passive Voice в разных видах текста, где особенно важны нейтральность и точность формулировки.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естественно пассив звучит в новостях и научно-учебных текстах: именно там исполнитель часто вторичен, а результат действия — главное сообщение.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пассивный залог встречается чаще всего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сфер употребления Passive Voice; условные значения для визуального сравнения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в Passive Voice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be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выбор неправильной формы to be: The room are cleaned или несоответствие времени, когда в прошлом событии используется is вместо was.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V3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забывают, что после be должен стоять смысловой глагол в третьей форме. Поэтому появляются варианты вроде The rule is explain или The letter was send.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залогов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пассивной конструкции сохраняется активный порядок слов, и смысл становится неясным. Чтобы избежать ошибки, нужно сначала определить объект действия, а затем перестроить предложение.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by + agent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действия указывается только тогда, когда он действительно нужен по смыслу. В остальных случаях by-phrase перегружает фразу и нарушает нейтральный стиль пассива.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пассивного предложения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быстро проверить форму, время и смысл пассивной конструкции.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28" y="954875"/>
            <a:ext cx="2661994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328" y="954875"/>
            <a:ext cx="2661994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528" y="954875"/>
            <a:ext cx="2661994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Мини-пары для запоминания Present и Past Passive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в порядке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morning the school corridor feels the same: the windows are cleaned, the desks are wiped, and the room looks ready for new lessons. Yesterday, however, the same windows were cleaned by the staff after a renovation, so the time marker changes the whole meaning.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и её продукция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Cars are made in this factory, and the sentence sounds like a general fact about a regular process. By contrast, the car was made in 2019, which points to one completed event in the past and makes the result more specific and concrete.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 сроки
</a:t>
            </a:r>
            <a:pPr algn="l" indent="0" marL="0">
              <a:lnSpc>
                <a:spcPct val="100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letters are sent every morning when the office opens, so the action is repeated and predictable. The letter was sent this morning tells a different story: one finished action is placed on the timeline, and the emphasis shifts to its outcome.
</a:t>
            </a:r>
            <a:endParaRPr lang="en-US" sz="1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Voice: 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и Past Simple пассив строится по модели be + V3, а выбор формы be зависит от времени и числа подлежащего. Эта конструкция делает высказывание точным, нейтральным и удобным для учебной речи.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2026-05-31T17:13:15Z</dcterms:created>
  <dcterms:modified xsi:type="dcterms:W3CDTF">2026-05-31T17:13:15Z</dcterms:modified>
</cp:coreProperties>
</file>