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Некрасов. «Школьник»: путь к знаниям и вера в человека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мальчика, идущего к знаниям, становится символом надежды и силы народа.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XIX века и поэзия Некрасова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эпоху, когда учиться могли немногие крестьянские дети, Некрасов писал о бедности, труде и человеческом достоинстве, превращая личную судьбу в разговор о стране и её будущем.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 жил в 1821–1877 годах и стал одним из главных поэтов, писавших о жизни простого народа и его повседневных заботах.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Николай Алексеевич Некрасов: краткие сведения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был редактором журнала «Современник» и поддерживал литературу, в которой важны не только чувства, но и гражданская ответственность автора перед обществом.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звучат темы крестьянского быта, тяжелого труда, бедности и сострадания, а обычные жизненные сцены становятся нравственно значимыми.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и особенности стихотворения «Школьник»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 стихотворении проста и естественна, близка к разговорной и народной интонации, поэтому образ мальчика воспринимается живо и убедительно.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лирическое стихотворение с небольшим сюжетом: читатель видит встречу с героем, наблюдает его путь и постепенно понимает смысл этой сцены.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частный эпизод Некрасов размышляет о роли образования, силе характера и будущем страны, придавая обычной дороге глубокое значение.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85600" y="1223080"/>
            <a:ext cx="4290000" cy="306249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7950" y="777075"/>
            <a:ext cx="4098600" cy="124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дороги в стихотворении
</a:t>
            </a:r>
            <a:endParaRPr lang="en-US" sz="2246" dirty="0"/>
          </a:p>
        </p:txBody>
      </p:sp>
      <p:sp>
        <p:nvSpPr>
          <p:cNvPr id="6" name="Text 1"/>
          <p:cNvSpPr txBox="1"/>
          <p:nvPr/>
        </p:nvSpPr>
        <p:spPr>
          <a:xfrm>
            <a:off x="417950" y="2268350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трудный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мальчика показывает не только расстояние до школы, но и тяжесть крестьянской жизни. Долгая дорога напоминает о холоде, усталости и бедности.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17950" y="3495822"/>
            <a:ext cx="4098600" cy="90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надежда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дорога ведет вперед. Она становится знаком движения к знаниям, взрослению и новой жизни, в которой появляется надежда на перемены.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замечает крестьянского мальчика, который идет учиться. Сама встреча кажется простой, но сразу привлекает внимание к его судьбе и внутренней стойкости.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внешнему виду ребенка видно, что он живет в бедности. Однако его решимость и собранность говорят о силе характера, а не о слабости.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стихотворении почти нет сложных событий: главное происходит в одном коротком эпизоде, который заставляет задуматься о жизни крестьянского ребенка.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этот эпизод раскрываются уважение к мальчику, интерес к его будущему и мысль о том, что знания могут изменить судьбу человека.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стихотворения: что происходит
</a:t>
            </a:r>
            <a:endParaRPr lang="en-US" sz="2246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1856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было написано стихотворение, в котором крестьянский мальчик стал символом упорства и достоинства.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Н. А. Некрасов, стихотворение «Школьник», 1856 год.
</a:t>
            </a:r>
            <a:endParaRPr lang="en-US" sz="688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Дата создания помогает понять, что образ школьника связан с эпохой, когда даже желание учиться уже было проявлением силы.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увидеть, что в произведении важны и жизненные трудности, и вера в возможность перемен через учение.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акцент сделан на образовании, но смысл стихотворения шире: оно говорит о народе, бедности и надежде на лучшее будущее.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стихотворения Н. А. Некрасова «Школьник» по теме и смысловым акцентам.
</a:t>
            </a:r>
            <a:endParaRPr lang="en-US" sz="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09100" y="412750"/>
            <a:ext cx="50799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образования как ценности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3206450" y="22326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Некрасова учение — это не просто школьные уроки, а редкий шанс изменить судьбу ребенка и открыть ему путь к более достойной жизни.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206450" y="30660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в стихотворении связана с развитием личности: она дает не только знания, но и чувство собственного достоинства, необходимое человеку из простой семьи.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206450" y="38994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грамотности становится символом будущего: через образование мальчик получает возможность вырасти, стать сильнее и принести пользу не только себе, но и людям вокруг.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41239" y="2067176"/>
            <a:ext cx="248325" cy="2838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18987" y="2346874"/>
            <a:ext cx="177375" cy="283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39100"/>
            <a:ext cx="271200" cy="2712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крестьянского детства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живет в условиях, где каждая вещь имеет цену, а простая одежда и скромный вид сразу говорят о нехватке удобств и заботе о самом необходимом.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Тяжелая дорога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 школу требует сил и терпения. Долгий ход пешком в любую погоду показывает, что учение дается не легко, а через преодоление.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ответственность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 у крестьянского ребенка не бывает беззаботным. Ему рано приходится привыкать к труду, дисциплине и самостоятельности, как взрослому.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через испытания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Трудности не ломают героя, а делают его сильнее. Именно поэтому его путь вызывает уважение и становится примером внутреннего взросления.
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90925" y="2309161"/>
            <a:ext cx="4000500" cy="174727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образов показывает, как через них раскрываются и трудности жизни, и надежда на будущее.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главных образов стихотворения
</a:t>
            </a:r>
            <a:endParaRPr lang="en-US" sz="2742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образ работает на общую мысль: учение важно, а простому ребенку доступны стойкость и внутреннее достоинство.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 А. Некрасова «Школьник».
</a:t>
            </a:r>
            <a:endParaRPr lang="en-US" sz="6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стихотворения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в стихотворении «Школьник» показывает, как частная встреча превращается в размышление о народе и образовании.
</a:t>
            </a:r>
            <a:endParaRPr lang="en-US" sz="82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Интонация сочувствия и поддержки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Лирический герой говорит о мальчике спокойно и доброжелательно, без насмешки и жалости сверху вниз. В его словах слышны уважение к труду и внимание к человеческому достоинству.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тон делает стихотворение теплым и доверительным. Читатель видит не только бедного ребенка, но и сильную личность, которая заслуживает поддержки и веры в себя.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выбирает простые, точные слова и разговорные обороты, чтобы речь звучала естественно и была понятна читателю.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и плавный ритм сближают стихотворение с устной речью, поэтому оно воспринимается живо и легко запоминается.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 — одежда, дорога, внешний вид мальчика — помогают увидеть реальную жизнь крестьянского ребенка без прикрас.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Контраст между бедностью и внутренней стойкостью героя усиливает впечатление и делает образ школьника особенно выразительным.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Художественные средства Некрасова
</a:t>
            </a:r>
            <a:endParaRPr lang="en-US" sz="224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 стихотворении связаны не только с судьбой мальчика, но и с авторской верой в его будущее.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чувства вызывает стихотворение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чувства — уважение и надежда; даже грусть не ослабляет светлого впечатления от образа школьника.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эмоционального содержания стихотворения Н. А. Некрасова «Школьник».
</a:t>
            </a:r>
            <a:endParaRPr lang="en-US" sz="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4728" y="2231842"/>
            <a:ext cx="274800" cy="244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12128" y="2879603"/>
            <a:ext cx="180000" cy="28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4728" y="3583458"/>
            <a:ext cx="274800" cy="21984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4728" y="4225753"/>
            <a:ext cx="274800" cy="2748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стихотворение важно читать сегодня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2272049" y="2159625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учения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напоминает, что знания не даются легко: для них нужны терпение, труд и желание двигаться вперед, даже если путь к школе непрост.
</a:t>
            </a:r>
            <a:endParaRPr lang="en-US" sz="922" dirty="0"/>
          </a:p>
        </p:txBody>
      </p:sp>
      <p:sp>
        <p:nvSpPr>
          <p:cNvPr id="12" name="Text 3"/>
          <p:cNvSpPr txBox="1"/>
          <p:nvPr/>
        </p:nvSpPr>
        <p:spPr>
          <a:xfrm>
            <a:off x="2272049" y="2829404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Преодоление трудностей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идет учиться несмотря на усталость и бедность. Это помогает понять, что настойчивость важна в любой ситуации, где человек стремится к цели.
</a:t>
            </a:r>
            <a:endParaRPr lang="en-US" sz="903" dirty="0"/>
          </a:p>
        </p:txBody>
      </p:sp>
      <p:sp>
        <p:nvSpPr>
          <p:cNvPr id="13" name="Text 4"/>
          <p:cNvSpPr txBox="1"/>
          <p:nvPr/>
        </p:nvSpPr>
        <p:spPr>
          <a:xfrm>
            <a:off x="2272049" y="3499177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и 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6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Произведение учит замечать в каждом ребенке достоинство. Особенно важно не смотреть свысока, а поддерживать старание и верить в способности человека.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2272049" y="4168952"/>
            <a:ext cx="3744600" cy="54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личности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школьников стихотворение понятно и близко: оно показывает, как трудный путь становится шагом к взрослению, самостоятельности и уверенности в себе.
</a:t>
            </a:r>
            <a:endParaRPr lang="en-US" sz="894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 во многих стихотворениях Некрасова, здесь в центре внимания простой человек, его трудная жизнь и право на уважение. Поэт показывает ценность внутренней силы.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«Школьника» с другими произведениями Некрасова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крестьянского детства связывает «Школьника» с произведениями, где важны бедность, ранняя ответственность и сострадание к тем, кому приходится рано взрослеть.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этих текстах слышна вера в народ и надежда на перемены. «Школьник» особенно ясно говорит, что знания могут стать началом лучшей судьбы.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Символика пути и будущего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школьника — это не только реальный путь в школу, но и движение к новому этапу жизни. Она показывает, что каждый шаг приближает героя к знаниям и взрослению.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идущего ребенка превращает личную историю в более широкий символ. Так Некрасов говорит о будущем самого мальчика и о будущем всей страны, где образование становится надеждой.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241666"/>
            <a:ext cx="4039800" cy="207336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в стихотворении переплетаются личная судьба ребенка и общая мысль о будущем народа.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стихотворения и их смысл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Некрасов показывает: учение помогает не только отдельному ребенку, но и всему обществу двигаться вперед.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Н. А. Некрасова «Школьник».
</a:t>
            </a:r>
            <a:endParaRPr lang="en-US" sz="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«Школьник» показывает, как в простой истории о крестьянском мальчике раскрываются уважение к труду, вера в знания и надежда на лучшее будущее. Именно поэтому стихотворение остается близким и сегодня.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почему стихотворение «Школьник» важно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2026-05-22T12:46:21Z</dcterms:created>
  <dcterms:modified xsi:type="dcterms:W3CDTF">2026-05-22T12:46:21Z</dcterms:modified>
</cp:coreProperties>
</file>