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4808" y="339900"/>
            <a:ext cx="3543934" cy="446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49029" y="722725"/>
            <a:ext cx="47319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«Уж верба вся пушистая…»: весна в стихах Афанасия Фета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4149029" y="3215875"/>
            <a:ext cx="37419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весна приходит в стихах Фета вместе с вербой, водой и птичьими голосами.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149029" y="450000"/>
            <a:ext cx="47319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Поэт, который умел слышать весну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48775"/>
            <a:ext cx="61314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Поэт, который умел слышать весну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22762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Афанасий Фет — поэт XIX века, который особенно тонко писал о природе и чувствах. Его стихи короткие, музыкальные и очень точные: в них важны не только предметы, но и настроение.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2308" y="1923305"/>
            <a:ext cx="236400" cy="236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40483" y="1916405"/>
            <a:ext cx="218925" cy="250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11183" y="1936438"/>
            <a:ext cx="236400" cy="2101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90633" y="1923355"/>
            <a:ext cx="236400" cy="2364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мы увидим в этом отрывке
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3" name="Text 2"/>
          <p:cNvSpPr txBox="1"/>
          <p:nvPr/>
        </p:nvSpPr>
        <p:spPr>
          <a:xfrm>
            <a:off x="270000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Пушистая верба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начинается с вербы, и сразу появляется ощущение мягкости. Этот образ напоминает о первом весеннем тепле и о том, как природа медленно просыпается после зимы.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2449443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Тает зимний снег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в отрывке уже не главный герой, а почти прощается с нами. Он уходит, и на его месте появляются влажная земля, свет и первые весенние перемены.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4628874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Бежит вода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воды помогает почувствовать, что всё вокруг оживает. Весна здесь не стоит на месте: она течёт, звенит и торопится, как маленький ручеёк после долгого сна.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6808330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Возвращаются птицы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Птичьи голоса делают картину особенно живой. С ними весна звучит громче и радостнее, будто природа сама спешит сообщить: холодные дни уже позади.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78325" y="1054005"/>
            <a:ext cx="5239200" cy="38168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Верба — главный образ стихотворения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833650"/>
            <a:ext cx="3063000" cy="10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впечатление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Верба появляется в начале и сразу задаёт тон всему отрывку. Её пушистые веточки выглядят нежно и светло, как самый первый знак весны. 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3364127"/>
            <a:ext cx="3063000" cy="10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он означает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образ связан с ожиданием тепла и обновления. Верба кажется маленьким весенним чудом, которое легко заметить, если смотреть внимательно.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Верба, снег и вода показывают, что зима уже сдаёт свои позиции. Эти простые детали помогают увидеть смену времени года без длинных объяснений.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добавляют в картину движение и голос. Благодаря им весна становится не только видимой, но и слышимой, словно кто-то тихо напевает рядом.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187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Свежий воздух и свет создают ощущение простора. Весь отрывок похож на быстрый взгляд в окно, когда вдруг понимаешь: весна уже пришла.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Весенние приметы в тексте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Какое настроение создаёт стихотворение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Какое настроение создаёт стихотворение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524900" y="21393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Отрывок звучит спокойно и радостно. В нём нет тревоги: только удивление перед тем, как тихо и красиво просыпается природа.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524900" y="3322250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настроение легко почувствовать даже после первого чтения. Стихи словно улыбаются читателю и приглашают вместе порадоваться весне.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778325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Строки у Фета звучат плавно, поэтому стихотворение легко читать вслух. Речь течёт мягко, как весенний ручей после таяния снега.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285125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Птичий щебет добавляет бодрости и света. Он помогает почувствовать, что природа проснулась окончательно и больше не хочет молчать.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383089" y="1795650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отрывке слышится капель и журчание воды. Эти звуки делают картину живой, будто весна не только видна, но и поёт.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544525" y="450991"/>
            <a:ext cx="63294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 весны в стихотворении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8" name="Text 5"/>
          <p:cNvSpPr txBox="1"/>
          <p:nvPr/>
        </p:nvSpPr>
        <p:spPr>
          <a:xfrm>
            <a:off x="4383089" y="3285113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строки и мягкие согласные создают мелодию. Стихотворение напоминает маленький концерт, где у каждого весеннего звука есть своё место.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450650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«пушистая» делает вербу особенно мягкой и тёплой на вид. Сразу хочется представить её светлые, нежные веточки.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помогают увидеть картину
</a:t>
            </a:r>
            <a:endParaRPr lang="en-US" sz="2000" dirty="0"/>
          </a:p>
        </p:txBody>
      </p:sp>
      <p:sp>
        <p:nvSpPr>
          <p:cNvPr id="5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2303883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связанные со светом и свежестью, помогают увидеть раннюю весну ясно и просто. Картина получается неяркой, но очень живой.
</a:t>
            </a:r>
            <a:endParaRPr lang="en-US" sz="900" dirty="0"/>
          </a:p>
        </p:txBody>
      </p:sp>
      <p:sp>
        <p:nvSpPr>
          <p:cNvPr id="7" name="Text 4"/>
          <p:cNvSpPr txBox="1"/>
          <p:nvPr/>
        </p:nvSpPr>
        <p:spPr>
          <a:xfrm>
            <a:off x="270000" y="3157115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глаголы показывают движение: снег тает, вода бежит, птицы оживают. Благодаря им пейзаж не стоит на месте, а меняется прямо на глазах.
</a:t>
            </a:r>
            <a:endParaRPr lang="en-US" sz="900" dirty="0"/>
          </a:p>
        </p:txBody>
      </p:sp>
      <p:sp>
        <p:nvSpPr>
          <p:cNvPr id="8" name="Text 5"/>
          <p:cNvSpPr txBox="1"/>
          <p:nvPr/>
        </p:nvSpPr>
        <p:spPr>
          <a:xfrm>
            <a:off x="270000" y="4010349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Фет выбирает обычные слова, но складывает их очень точно. Поэтому весенний день в стихотворении кажется знакомым, красивым и легко представимым.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меняется после зимы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меняется после зимы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524900" y="21393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природа отдыхает, а весной начинает просыпаться. Снег тает, появляются ручьи, а воздух становится светлее и теплее.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524900" y="3322250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отрывке этот переход показан очень быстро и радостно. Кажется, что ещё вчера был холод, а сегодня уже слышна первая весенняя жизнь.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450000"/>
            <a:ext cx="860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легко читать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659775"/>
            <a:ext cx="2562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короткие строки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не кажется длинным или трудным. Короткие строки помогают читать его уверенно и без спешки.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291020" y="1659775"/>
            <a:ext cx="2562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знакомые образы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Верба, снег, вода и птицы хорошо знакомы детям. Поэтому смысл становится понятным почти сразу.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312050" y="1659775"/>
            <a:ext cx="2562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— ясный ритм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звучит ровно и плавно, как весенние шаги. Из-за этого стихотворение легко запомнить и приятно повторять.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51472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Фета природа не служит просто фоном: она сама ведёт разговор с читателем. Поэт замечает, как меняются цвет, свет, воздух и настроение вокруг.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в стихах Фета
</a:t>
            </a:r>
            <a:endParaRPr lang="en-US" sz="2000" dirty="0"/>
          </a:p>
        </p:txBody>
      </p:sp>
      <p:sp>
        <p:nvSpPr>
          <p:cNvPr id="5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262577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отрывке весна чувствуется через маленькие, но очень точные признаки: тает снег, бежит вода, оживают птицы. Каждая деталь работает как живая подсказка.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70000" y="373682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показывает, что природа умеет говорить без слов. Нужно только внимательно посмотреть, и тогда становится видно, как тихо приходит новая жизнь.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1302" y="2890206"/>
            <a:ext cx="2876609" cy="19074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33702" y="2890206"/>
            <a:ext cx="2876609" cy="19074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0302" y="2890206"/>
            <a:ext cx="2876609" cy="19074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маленькие детали, из которых складывается весна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35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Пушок на вербе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взгляд останавливается на вербе: она мягкая, светлая, почти как тёплый весенний комочек. Этот образ сразу задаёт ощущение нежности. Даже короткая веточка у Фета звучит как первый привет от весны.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2380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Вода, которая спешит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 вербой появляется тающий снег и бегущая вода. Картина становится подвижной, будто природа не идёт, а бежит навстречу теплу. От этого в стихотворении чувствуется свежесть и лёгкое оживление.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114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возвращаются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слышны птицы, становится ясно: зима уже отступает. Их голос приносит радость и делает пейзаж ещё живее. У Фета даже один птичий звук помогает увидеть, что весна окончательно проснулась.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893275"/>
            <a:ext cx="3431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ранняя весна: воздух ещё прохладный, а снег только начинает исчезать. Всё вокруг выглядит свежо и немного влажно, словно мир только умылся после зимы.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400075"/>
            <a:ext cx="3431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Картина кажется простой, но в ней много ожидания. Именно поэтому пейзаж у Фета не шумный, а тихий, ясный и очень доверительный.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19425" y="1893275"/>
            <a:ext cx="3431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пейзаже нет яркой летней пышности. Зато есть движение, свет и первые признаки жизни, которые появляются очень осторожно, как будто природа проверяет, можно ли уже просыпаться.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544525" y="450991"/>
            <a:ext cx="63294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Какой перед нами пейзаж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53085" y="1244261"/>
            <a:ext cx="292200" cy="292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693273" y="2552356"/>
            <a:ext cx="292200" cy="2337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11358" y="3802011"/>
            <a:ext cx="292200" cy="2922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489800" y="450000"/>
            <a:ext cx="6384000" cy="5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Верба в русской культуре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3420060" y="1235861"/>
            <a:ext cx="4092900" cy="10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весны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Верба одной из первых напоминает людям, что зима заканчивается. Её пушистые почки выглядят особенно радостно на фоне ещё холодного воздуха.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160248" y="2514736"/>
            <a:ext cx="4092900" cy="10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пожелания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народной традиции верба связана с теплом, заботой и хорошими словами. Её веточки часто становятся знаком весеннего обновления и светлого настроения.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878333" y="3793611"/>
            <a:ext cx="4092900" cy="10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обновления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читателя верба похожа на маленькое чудо: простая веточка, а радости от неё много. Поэтому в стихотворении она сразу делает картину живой и близкой.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стихов Фета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стихов Фета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524900" y="21393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Строки у Фета звучат плавно и мягко, как тихие шаги весны по ещё холодной земле. Чтение идёт легко, будто сама природа аккуратно подсказывает следующую строчку.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524900" y="3322250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Паузы, повторы и звучные слова создают мелодию, которую приятно произносить вслух. Отрывок запоминается именно потому, что его ритм похож на спокойное весеннее дыхание.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приходит не громко, а постепенно. Сначала мы замечаем вербу, потом воду, потом птиц — и вот уже мир кажется совсем другим, хотя перемены ещё очень малы.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Фет учит радоваться простым вещам. Обычная веточка, капля воды или птичий голос становятся настоящими приметами счастья, если уметь их заметить.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187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показывает, что красота живёт в самом мгновении. Стоит всмотреться в природу внимательнее — и даже короткий весенний день начинает звучать как стихотворение.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отрывка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778325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 цвете помогают увидеть картину: верба кажется светлой, мягкой, пушистой. Благодаря им пейзаж не только понятен, но и сразу представляется глазами.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285125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 движении показывают, что весна не стоит на месте. Тает снег, бежит вода, оживает мир — и картина становится динамичной и бодрой.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383089" y="1795650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 звуке делают стихотворение слышимым. Птицы, вода, живая весенняя тишина — всё это превращает текст в маленькую музыку природы.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544525" y="450991"/>
            <a:ext cx="63294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цвета, звука и движения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8" name="Text 5"/>
          <p:cNvSpPr txBox="1"/>
          <p:nvPr/>
        </p:nvSpPr>
        <p:spPr>
          <a:xfrm>
            <a:off x="4383089" y="3285113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эти слова соединяются, стихотворение работает сразу на три чувства: мы видим, слышим и ощущаем весну. Вот почему строки звучат так ярко и живо.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5325" y="1232298"/>
            <a:ext cx="4270500" cy="176825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45325" y="3052536"/>
            <a:ext cx="4270500" cy="176825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89800" y="450000"/>
            <a:ext cx="63840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взгляда при повторном чтении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482100" y="1406850"/>
            <a:ext cx="388800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картина, потом — настроение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первом чтении заметны верба, снег и птицы. Но затем становится ясно, что важнее всего не сами предметы, а мягкое чувство радости, которое они создают. Стихотворение словно улыбается очень тихо и по-доброму.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82100" y="3231975"/>
            <a:ext cx="388800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слово на своём месте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прочитать отрывок ещё раз, видно, как точно подобраны слова. Ничего лишнего нет, и от этого текст кажется цельным, как маленький весенний рисунок. В нём соединяются образ, звук и ощущение.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46" y="1916405"/>
            <a:ext cx="218925" cy="250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31746" y="1923305"/>
            <a:ext cx="236400" cy="236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11183" y="1936438"/>
            <a:ext cx="236400" cy="2101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90633" y="1923355"/>
            <a:ext cx="236400" cy="2364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этот отрывок близок детям
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3" name="Text 2"/>
          <p:cNvSpPr txBox="1"/>
          <p:nvPr/>
        </p:nvSpPr>
        <p:spPr>
          <a:xfrm>
            <a:off x="270000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Знакомые образы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Детям легко представить вербу, ручьи и птиц, потому что всё это можно увидеть во дворе, в парке или по дороге в школу. Картина сразу становится понятной.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2449443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Светлое настроение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нет ничего тяжёлого или скучного. Оно дарит ощущение тепла и радости, а это очень нравится юным читателям, которые любят ясные и добрые истории.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4628874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 и ясно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небольшой, поэтому его легко читать и запоминать. Смысл не прячется за сложными словами, а лежит на ладони, как весенний пушистый комочек.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6808330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Нежная улыбка весны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Отрывок звучит ласково и чуть-чуть весело, словно весна сама подмигивает читателю. Такая интонация помогает детям почувствовать поэзию без лишних усилий.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080850"/>
            <a:ext cx="58347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строки — большая весна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3764650" y="2832800"/>
            <a:ext cx="41367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Фет показывает, что даже несколько простых деталей могут создать яркую картину природы. Верба, вода и птицы превращают обычный день в радостное стихотворение о пробуждении жизни.
</a:t>
            </a:r>
            <a:endParaRPr lang="en-US" sz="1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2026-05-20T08:44:48Z</dcterms:created>
  <dcterms:modified xsi:type="dcterms:W3CDTF">2026-05-20T08:44:48Z</dcterms:modified>
</cp:coreProperties>
</file>