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ситуации в жилище: что может случиться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1668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безопасен, пока мы внимательны к обычным вещам.
</a:t>
            </a:r>
            <a:endParaRPr lang="en-US" sz="2966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дома часто прячется в привычных местах: на кухне, в ванной, у розеток и окон. Она усиливается, когда рядом нет взрослых, а правила безопасности забыты.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риски рядом с нами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03" y="3255759"/>
            <a:ext cx="289716" cy="3311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588" y="3255758"/>
            <a:ext cx="289716" cy="3311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585" y="1602394"/>
            <a:ext cx="277578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2601" y="1602394"/>
            <a:ext cx="277578" cy="31723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64251" y="1602394"/>
            <a:ext cx="237924" cy="3172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 лекарства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Лекарства, отбеливатели и средства для чистки могут вызвать отравление, ожог или раздражение. Их нельзя пробовать, смешивать или переливать в бутылки из-под напитков.
</a:t>
            </a:r>
            <a:endParaRPr lang="en-US" sz="1352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Незнакомцы и окна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возникает не только из-за предметов, но и из-за людей. Нельзя открывать дверь незнакомцам, а у окна и балкона важно не опираться на сетку и не ставить мебель у подоконника.
</a:t>
            </a:r>
            <a:endParaRPr lang="en-US" sz="1352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и дым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Возгорание начинается незаметно: появляется запах гари, дым, треск или искры. Чем раньше замечен такой сигнал, тем больше шансов быстро покинуть помещение и позвать взрослых на помощь.
</a:t>
            </a:r>
            <a:endParaRPr lang="en-US" sz="1083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Поврежденные провода, мокрые руки и металлические предметы в розетке особенно опасны. Электрический ток не виден, поэтому неисправность часто распознают по нагреву, запаху пластика и миганию света.
</a:t>
            </a:r>
            <a:endParaRPr lang="en-US" sz="1038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падения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Мокрый пол, скользкая плитка и спешка превращают обычный проход по дому в риск падения. В ванной и на кухне особенно важно двигаться спокойно и не оставлять лужи.
</a:t>
            </a:r>
            <a:endParaRPr lang="en-US" sz="1131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опасностей в жилище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рисков связано с обычными делами, которые повторяются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опасности, возникающие на кухне и при обращении с приборами. Значит, именно привычные действия требуют постоянного контроля.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урока и типовым бытовым рискам.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домашние опасности встречаются чаще всего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Возгорание нередко начинается из-за забытых на плите кастрюль, свечей, обогревателей и перегруженных розеток. Особенно опасно, когда рядом лежат ткань, бумага или другие легковоспламеняющиеся вещи.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пожара — дым, запах гари, искрение и сильный нагрев вилки или корпуса прибора. Если их заметить сразу, можно быстрее предупредить взрослых и не допустить распространения огня.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дома: что чаще всего становится причиной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запахе газа или появлении дыма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угрозе газа или задымления в помещении.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неосторожное действие с током может закончиться тяжелой травмой.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правилам электробезопасности.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электричества часто недооценивают, потому что она не всегда заметна сразу. Особенно опасны мокрые руки, поврежденные провода и попытка трогать розетку посторонними предметами.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046230"/>
            <a:ext cx="3848986" cy="2122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обычные вещи становятся опасными при неправильном обращении.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не от самого предмета, а от того, где он хранится и как используется.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безопасного поведения дома.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предметы дома и безопасное обращение с ними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763" y="2535418"/>
            <a:ext cx="2601643" cy="2002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как самое рискованное место в квартире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плита остается без присмотра
</a:t>
            </a:r>
            <a:pPr algn="l" indent="0" marL="0">
              <a:lnSpc>
                <a:spcPct val="100000"/>
              </a:lnSpc>
              <a:buNone/>
            </a:pPr>
            <a:r>
              <a:rPr lang="en-US" sz="33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достаточно одной минуты невнимательности, чтобы горячая сковорода или кастрюля стали источником опасности. Рядом с плитой легко забыть полотенце, бумагу или пакет, а это уже прямой путь к возгоранию. Именно поэтому рабочая зона должна быть свободной.
</a:t>
            </a:r>
            <a:endParaRPr lang="en-US" sz="934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нож рядом с кипятком
</a:t>
            </a:r>
            <a:pPr algn="l" indent="0" marL="0">
              <a:lnSpc>
                <a:spcPct val="100000"/>
              </a:lnSpc>
              <a:buNone/>
            </a:pPr>
            <a:r>
              <a:rPr lang="en-US" sz="3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Порезы на кухне случаются не только из-за ножей, но и из-за поспешных движений возле горячей посуды. Если ручка кастрюли выступает за край стола, а рядом лежат острые лезвия, риск травмы возрастает сразу. Здесь особенно важны порядок и спокойные движения.
</a:t>
            </a:r>
            <a:endParaRPr lang="en-US" sz="97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пар и горячее масло
</a:t>
            </a:r>
            <a:pPr algn="l" indent="0" marL="0">
              <a:lnSpc>
                <a:spcPct val="100000"/>
              </a:lnSpc>
              <a:buNone/>
            </a:pPr>
            <a:r>
              <a:rPr lang="en-US" sz="35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Кипяток, пар из кастрюли и брызги масла могут вызвать ожог даже на расстоянии. Открытая духовка, прихватка, висящая рядом с огнем, и тесно расставленные предметы создают еще больше угроз. Поэтому на кухне все лишнее лучше убрать заранее.
</a:t>
            </a:r>
            <a:endParaRPr lang="en-US" sz="10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тихие комнаты становятся опасными, если в них есть беспорядок или плохое освещение.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риска там, где сочетаются вода, тепло и движение. Значит, кухня и ванная требуют особого внимания каждый день.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типовым бытовым ситуациям и материалам урока.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доме чаще всего возникают травмы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Скользкая плитка, вода на полу и брызги у раковины делают ванную местом повышенного риска: одно неосторожное движение может закончиться падением и ушибом.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бегать, играть или спешить в мокрой ванной, а также оставлять на полу полотенца, игрушки и другие предметы, о которые легко споткнуться.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Электроприборы рядом с водой нужно держать отдельно: фен, зарядка или другой прибор могут стать опасными, если их трогать мокрыми руками или поставить близко к раковине.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простое: идти шагом, проверять температуру воды, держать пол в порядке и сразу сообщать взрослым, если в ванной стало опасно.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Ванная комната и мокрый пол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порезе, ожоге или ушибе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самых частых бытовых травм дома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возрастает, когда ребёнок опирается на москитную сетку, подоконник или открытое окно: такие опоры не рассчитаны на вес и не защищают от падения.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Стул, ящик или другая мебель у окна создают лишнюю ступеньку, поэтому подоконник должен быть свободным, а вокруг него — достаточно места и никакой мебели.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балкон и мебель у подоконника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Таблетки, сиропы и спиртовые растворы нельзя брать без разрешения взрослых: даже привычное лекарство при неправильном использовании может вызвать отравление или сильное ухудшение самочувствия.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Отбеливатели, средства для труб и другие чистящие вещества способны обжечь кожу и глаза, а также опасны при смешивании между собой или при переливании в бутылки из-под напитков.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Хранить такие вещества нужно только в закрытых местах, недоступных для детей, с понятными этикетками и в оригинальной упаковке, чтобы их нельзя было перепутать с водой или соком.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бытовая химия: чем они опасны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появляется сразу несколько признаков, это повод не ждать и сразу звать взрослых.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срочные сигналы связаны с угрозой жизни и дымом; при их появлении нужна немедленная помощь.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«Опасные ситуации в жилище»; шкала условной срочности для наглядного сравнения признаков.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опасной ситуации в доме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просят открыть дверь, назвать адрес, код домофона или номера квартиры, отвечать не нужно: такую информацию сообщают только взрослые, которым вы доверяете.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впускать незнакомого человека, даже если он представляется курьером, соседом или работником: сначала нужно проверить, действительно ли его ждут взрослые.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телефону нельзя сообщать пароли, адрес, фамилии родственников и другие личные сведения; при подозрительном разговоре лучше сразу передать трубку взрослому.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Незнакомцы у двери и по телефону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порядок действий при любой угрозе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алгоритм для огня, газа, электричества, травм и подозрительных ситуаций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«Опасные ситуации в жилище»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безопасности в квартире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осмотр помогает заметить риск заранее и убрать опасность до того, как кто-то пострадает.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проверяют места, где есть вода, тепло, лекарства и возможность падения; именно там риск возникает быстрее всего.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83" y="1767994"/>
            <a:ext cx="277578" cy="317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96769"/>
            <a:ext cx="324602" cy="2596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30118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газа или дым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сообщите взрослым, если чувствуете газ, видите дым или замечаете искрение: такие признаки могут быстро перейти в серьёзную опасность для всех в квартире.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Кровь, боль, травма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сильной боли, крови, падении с высоты или потере сознания нельзя ждать: взрослые должны оценить состояние и, при необходимости, вызвать помощь.
</a:t>
            </a:r>
            <a:endParaRPr lang="en-US" sz="1358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Подозрительный человек у двери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звонят незнакомые люди, просят открыть дверь или задают странные вопросы, нужно сразу позвать взрослых и не вступать в разговор самостоятельно.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взрослых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никого нет и ситуация выглядит опасной, следует вызвать 112, назвать адрес и кратко описать, что произошло, без лишних подробностей.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нужно сразу сообщать об опасности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дом начинается с внимательных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безопаснее, когда ребёнок замечает риск, не спешит, держит порядок и сразу зовёт взрослых при любой серьёзной угрозе. Такое поведение спасает от многих бед.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2026-05-20T20:38:08Z</dcterms:created>
  <dcterms:modified xsi:type="dcterms:W3CDTF">2026-05-20T20:38:08Z</dcterms:modified>
</cp:coreProperties>
</file>