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и неравенства с параметрами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 задаёт семейство задач и меняет число решений.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11 классе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с параметрами объединяют алгебру, функции и графики. Они требуют видеть несколько условий сразу, аккуратно оформлять ответ и переходить от формул к исследованию случаев — именно это проверяют ЕГЭ и олимпиадные задания.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параметра и его роль в задаче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889450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заданная переменная
</a:t>
            </a:r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 выбирают до решения задачи, поэтому он задаёт не отдельный ответ, а целое семейство возможных уравнений или неравенств с разной структурой решений.
</a:t>
            </a:r>
            <a:endParaRPr lang="en-US" sz="1009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561135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в 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параметр обозначают буквами a, b, m или k. Это помогает отличать его от переменной, для которой ищут корни, и от коэффициентов, меняющихся вместе с условием.
</a:t>
            </a:r>
            <a:endParaRPr lang="en-US" sz="940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23282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числа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фиксированном параметре задача ведёт себя как обычная алгебраическая, но при его изменении могут появляться новые корни, исчезать допустимые значения или меняться знак выражения.
</a:t>
            </a:r>
            <a:endParaRPr lang="en-US" sz="918" dirty="0"/>
          </a:p>
        </p:txBody>
      </p:sp>
      <p:sp>
        <p:nvSpPr>
          <p:cNvPr id="12" name="Text 5"/>
          <p:cNvSpPr txBox="1"/>
          <p:nvPr/>
        </p:nvSpPr>
        <p:spPr>
          <a:xfrm>
            <a:off x="775200" y="390449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между случаями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интерес вызывают значения параметра, при которых формула перестраивается: старший коэффициент обращается в ноль, корни совпадают или выражение становится недопустимым.
</a:t>
            </a:r>
            <a:endParaRPr lang="en-US" sz="91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параметра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 как движение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5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параметр часто означает сдвиг, растяжение или изменение положения кривой. Меняя его значение, мы наблюдаем не одно уравнение, а целое семейство графиков, связанных общим видом. Такой подход делает задачу наглядной и помогает заранее увидеть возможные ответы.
</a:t>
            </a:r>
            <a:endParaRPr lang="en-US" sz="849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через точки пересечения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уравнения особенно важны места, где два графика пересекаются. Каждая точка пересечения соответствует решению, а их число показывает, сколько корней будет при данном параметре. Если графики касаются, возникает один двойной корень; если не встречаются, решений нет.
</a:t>
            </a:r>
            <a:endParaRPr lang="en-US" sz="877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Графическая интерпретация позволяет быстро выделить критические значения и понять, где меняется число решений. Это особенно полезно, когда алгебраические вычисления громоздки: рисунок подсказывает, в каких точках стоит проверять формулы и какие случаи нужно разобрать отдельно.
</a:t>
            </a:r>
            <a:endParaRPr lang="en-US" sz="808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какие приёмы чаще всего применяют в разных видах задач.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задач с параметрами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уравнения сразу подсказывает ключевой инструмент: случаи вырождения, дискриминант, ОДЗ или проверку подкоренного выражения.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алгебры 11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значения параметра делят ось на промежутки, где поведение уравнения остаётся одинаковым.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число решений при разных значениях параметра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случаями происходят только в особых точках: там меняется знак дискриминанта, исчезает старший коэффициент или совпадают корни.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теме «Уравнения с параметром»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алгоритм решения уравнений с параметром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Найти ОДЗ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выписывают все ограничения на переменные и параметр: знаменатели, корни, логарифмы и другие условия. Без этого невозможно получить корректный ответ и избежать посторонних решений.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Привести к удобному виду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уравнение упрощают, собирают в стандартную форму и выделяют значения параметра, при которых меняется его тип. Именно здесь обычно появляются критические случаи.
</a:t>
            </a:r>
            <a:endParaRPr lang="en-US" sz="934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Разобрать все случаи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промежуток параметра исследуют отдельно: находят корни, проверяют их допустимость и сравнивают с ограничениями. Такой подход делает решение полным и логически строгим.
</a:t>
            </a:r>
            <a:endParaRPr lang="en-US" sz="934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4. Записать итог
</a:t>
            </a:r>
            <a:pPr algn="l" indent="0" marL="0">
              <a:lnSpc>
                <a:spcPct val="115000"/>
              </a:lnSpc>
              <a:buNone/>
            </a:pPr>
            <a:r>
              <a:rPr lang="en-US" sz="2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объединяют ответы из всех случаев и исключают лишние значения. Итог должен быть кратким, точным и полностью соответствовать условиям задачи.
</a:t>
            </a:r>
            <a:endParaRPr lang="en-US" sz="98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квадратного уравнения с параметром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полного анализа случая и переходов между ветвями решения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квадратного уравнения достаточно проверить знак дискриминанта: он сразу показывает, сколько действительных корней нужно ожидать в конкретном случае.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алгебра: квадратные уравнения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варианта даёт знак дискриминанта при исследовании квадратного уравнения.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уравнения: область допустимых значений и проверка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ОДЗ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дробных уравнениях сначала находят все значения, при которых знаменатель не обращается в ноль. Это обязательный шаг: без него нельзя начинать преобразования и умножение на общий знаменатель.
</a:t>
            </a:r>
            <a:endParaRPr lang="en-US" sz="756" dirty="0"/>
          </a:p>
        </p:txBody>
      </p:sp>
      <p:sp>
        <p:nvSpPr>
          <p:cNvPr id="11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к общему знаменателю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записи ОДЗ уравнение удобно свести к одной дроби или умножить на общий знаменатель. Тогда исчезают дроби, но появляется риск потерять ограничение на параметр.
</a:t>
            </a:r>
            <a:endParaRPr lang="en-US" sz="756" dirty="0"/>
          </a:p>
        </p:txBody>
      </p:sp>
      <p:sp>
        <p:nvSpPr>
          <p:cNvPr id="12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после преобразований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найденный корень нужно подставить в исходное уравнение, особенно если при умножении использовалось выражение с параметром. Это помогает исключить посторонние решения.
</a:t>
            </a:r>
            <a:endParaRPr lang="en-US" sz="756" dirty="0"/>
          </a:p>
        </p:txBody>
      </p:sp>
      <p:sp>
        <p:nvSpPr>
          <p:cNvPr id="13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значения параметра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Отдельного внимания требуют случаи, когда знаменатель зависит от параметра и может стать нулём при некоторых его значениях. Именно такие точки обычно разделяют задачу на разные случаи.
</a:t>
            </a:r>
            <a:endParaRPr lang="en-US" sz="75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условия меняют характер задачи: степень уравнения, число решений, допустимость выражений или вид корней. Эти точки делят исследование на отдельные случаи.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критические значения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значения нужно выделять до решения: именно они задают границы промежутков, где уравнение или неравенство ведёт себя одинаково.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стандартных случаев в алгебраических задачах с параметром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исследуют неравенства с параметрами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88350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Учитывают ОДЗ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область допустимых значений для переменной и параметра, чтобы не включить в ответ запрещённые точки и не потерять смысл неравенства.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18602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Анализируют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выражение приводят к произведению или дроби и исследуют знак на промежутках, разделённых нулями числителя и знаменателя, с учётом строгого или нестрогого знака.
</a:t>
            </a:r>
            <a:endParaRPr lang="en-US" sz="1181" dirty="0"/>
          </a:p>
        </p:txBody>
      </p:sp>
      <p:sp>
        <p:nvSpPr>
          <p:cNvPr id="11" name="Text 4"/>
          <p:cNvSpPr txBox="1"/>
          <p:nvPr/>
        </p:nvSpPr>
        <p:spPr>
          <a:xfrm>
            <a:off x="521860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Проверяют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уделяют критическим значениям, при которых корни совпадают или исчезают. Именно на границах часто меняется число решений и появляется новый промежуток ответа.
</a:t>
            </a:r>
            <a:endParaRPr lang="en-US" sz="1181" dirty="0"/>
          </a:p>
        </p:txBody>
      </p:sp>
      <p:sp>
        <p:nvSpPr>
          <p:cNvPr id="12" name="Text 5"/>
          <p:cNvSpPr txBox="1"/>
          <p:nvPr/>
        </p:nvSpPr>
        <p:spPr>
          <a:xfrm>
            <a:off x="98835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Следят за графиком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 может сдвигать график, менять положение вершины или корней. Поэтому полезно сравнивать, где функция выше или ниже оси, и как это зависит от параметра.
</a:t>
            </a:r>
            <a:endParaRPr lang="en-US" sz="122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метода интервалов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путь решения параметрических неравенств через разложение, критические точки и определение знаков на промежутках.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выбор метода зависит от формы задачи: иногда нужен строгий расчёт, иногда — визуальная проверка положения графиков.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трёх подходов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стратегия обычно комбинирует подходы: график помогает увидеть случай, а формулы обеспечивают точный ответ.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сопоставление методов решения задач с параметром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чаще всего ошибаются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36175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ОДЗ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записать область допустимых значений в начале, легко принять запрещённый корень или забыть исключить значения, при которых выражение теряет смысл.
</a:t>
            </a:r>
            <a:endParaRPr lang="en-US" sz="980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374785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Забытый случай a=0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обнулении старшего коэффициента уравнение может перейти в линейное или тождественное. Если этот случай не проверить отдельно, решение будет неполным.
</a:t>
            </a:r>
            <a:endParaRPr lang="en-US" sz="980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2913396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проверки после преобразований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умножения на выражение с параметром некоторые корни становятся посторонними. Поэтому каждое найденное значение нужно возвращать в исходную запись.
</a:t>
            </a:r>
            <a:endParaRPr lang="en-US" sz="957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451994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со знаками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неравенствах часто путают строгий и нестрогий знак, из-за чего лишние граничные точки попадают в ответ или, наоборот, необоснованно исключаются.
</a:t>
            </a:r>
            <a:endParaRPr lang="en-US" sz="980" dirty="0"/>
          </a:p>
        </p:txBody>
      </p:sp>
      <p:sp>
        <p:nvSpPr>
          <p:cNvPr id="14" name="Text 6"/>
          <p:cNvSpPr txBox="1"/>
          <p:nvPr/>
        </p:nvSpPr>
        <p:spPr>
          <a:xfrm>
            <a:off x="775200" y="3990601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критических точек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выделить значения, где меняется число решений, разные случаи смешиваются. Тогда ответ получается неполным или содержит противоречивые промежутки.
</a:t>
            </a:r>
            <a:endParaRPr lang="en-US" sz="98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число корней у параболы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прямая пересекает график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y=x²−2x+a по-разному расположена относительно оси Ox, если менять параметр a. При a&lt;1 график пересекает ось в двух точках, и уравнение имеет два действительных корня. Здесь хорошо видно, как параметр управляет числом решений через положение кривой.
</a:t>
            </a:r>
            <a:endParaRPr lang="en-US" sz="994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происходит касание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a=1 вершина параболы лежит на оси Ox, поэтому график касается её ровно в одной точке. Это соответствует дискриминанту, равному нулю, и даёт один двойной корень. Такой случай особенно важен как граница между двумя режимами поведения.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оформить решение без пропусков: от ОДЗ и критических значений до проверки корней и финального ответа. Такой порядок удобен для контрольной и ЕГЭ.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запись решения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последовательность снижает риск ошибок: каждый этап даёт опору для следующего и делает ответ проверяемым.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схема оформления решений уравнений и неравенств с параметром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параметра может постепенно сдвигать график так, что он сначала пересекает другую кривую, затем касается её и после этого перестаёт иметь общие точки.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положениями графика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значение — это момент перехода между различными геометрическими ситуациями; именно на нём меняется число решений.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интерпретация уравнений с параметром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эта тема нужна школьнику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мышление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с параметрами учат видеть связь между условиями, сравнивать случаи и строить строгую цепочку рассуждений без пропусков.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важно фиксировать ОДЗ, критические точки и проверку корней, поэтому ученик быстрее вырабатывает дисциплину математической записи.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экзамену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задания часто встречаются в профильном ЕГЭ и требуют уверенной работы с уравнениями, неравенствами, функциями и графиками.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проверять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формирует полезную привычку перепроверять каждое решение, замечать особые случаи и не терять граничные значения, где меняется ответ.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 как ключ к полному решению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 задаёт не одно, а целое семейство задач, поэтому решение строится через ОДЗ, критические значения и разбор всех случаев. Именно так получают надёжный и полный ответ.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2026-05-31T02:03:58Z</dcterms:created>
  <dcterms:modified xsi:type="dcterms:W3CDTF">2026-05-31T02:03:58Z</dcterms:modified>
</cp:coreProperties>
</file>