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4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XVIII века: рождение новой словесности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церковной книги — к светской литературе и новым жанрам.
</a:t>
            </a:r>
            <a:endParaRPr lang="en-US" sz="3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Россия быстро менялась: открывались школы, развивались печать, театр и научная жизнь. Литература тоже становилась новой — более светской, разнообразной и внимательной к человеку, его нравственному выбору и общественному долгу.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XVIII века: время перемен в культуре
</a:t>
            </a:r>
            <a:endParaRPr lang="en-US" sz="2933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русской литературы XVIII века
</a:t>
            </a:r>
            <a:endParaRPr lang="en-US" sz="2777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преобладали переводные книги, церковные тексты и практические сочинения. Новая светская словесность только начинала складываться.
</a:t>
            </a:r>
            <a:endParaRPr lang="en-US" sz="1349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века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оды, теории литературного языка и строгие правила жанров. Литература стала частью просветительской культуры.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века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Сатира, комедия и басня обратились к повседневной жизни, порокам общества и воспитанию дворян.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века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Сентиментализм усилил интерес к чувствам, личной судьбе и внутреннему миру человека. Русская литература стала самостоятельной.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века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направления и жанры были наиболее заметны в разные периоды века.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преобладали строгие формы, затем усилился интерес к критике общества и чувствам человека.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литературы XVIII века; обобщённые данные по школьному курсу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литературные направления XVIII века
</a:t>
            </a:r>
            <a:endParaRPr lang="en-US" sz="268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 соединял науку и поэзию, поэтому его считали одним из самых образованных людей своего времени. В одах он прославлял знания, державу и просвещение.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Ломоносов — основа литературного языка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и поэт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теория помогла писателям точнее выбирать слова для разных жанров. Благодаря этому русский литературный язык стал более упорядоченным и выразительным.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трёх штилей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861333"/>
            <a:ext cx="4151400" cy="1324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Ломоносов распределил слова и жанры по трём стилям.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трёх штилей связала жанр, тему и лексику, а также стала важной школой литературной нормы.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стиля Ломоносова и их назначение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В. Ломоносов, «Предисловие о пользе книг церковных в российском языке»
</a:t>
            </a:r>
            <a:endParaRPr lang="en-US" sz="116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строился на порядке, разуме и строгих правилах. Писатели считали, что литература должна учить читателя и помогать ему отличать добро от зла.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произведений часто были государственный долг, честь и ответственность перед семьёй. Герои обычно делились на положительных и отрицательных, без сложных полутонами характеров.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это направление в одах, трагедиях и комедиях. В драме ценились три единства: место, время и действие, чтобы сюжет был ясным и собранным.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как главное направление первой половины века
</a:t>
            </a:r>
            <a:endParaRPr lang="en-US" sz="213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развивалась литература XVIII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 реформ Петра I к национальной литературе нового времени.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«Фелица», «Бог» и «Властителям и судиям» он соединял высокий стиль с размышлениями о жизни, власти, совести и справедливости.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Гавриил Державин и вершина оды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сделал оду более живой и личной, сохранив её торжественный характер. Его стихи звучали как разговор поэта с эпохой и с самим собой.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показала, что даже в торжественном жанре можно говорить не только о государстве, но и о человеческой личности, её чувствах и нравственном выборе.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Митрофанушка: смешно, но поучительно
</a:t>
            </a:r>
            <a:pPr algn="ctr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«Недоросле» Фонвизин показывает героя, который не хочет учиться и привык только к удобству. Через Митрофана автор высмеивает леность, невежество и привычку жить без труда. За смешными сценами скрывается серьёзный урок о воспитании и ответственности.
</a:t>
            </a:r>
            <a:endParaRPr lang="en-US" sz="1125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Простакова и сила домашнего произвола
</a:t>
            </a:r>
            <a:pPr algn="ctr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Помещица Простакова уверена, что грубость и власть важнее знаний и совести. Её поведение помогает понять, как опасны жестокость и безнаказанность. Комедия делает семейный конфликт похожим на разговор о судьбе всего дворянского общества.
</a:t>
            </a:r>
            <a:endParaRPr lang="en-US" sz="1127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и комедия, которая учит думать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Фонвизин показывает конфликт не только в семье, но и в устройстве дворянского быта, где воспитание становится проверкой нравственности.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объединяет общественную сатиру и урок о том, что образование и ответственность важнее происхождения.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Д. И. Фонвизин, «Недоросль» (1782); школьный литературоведческий анализ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проблемы комедии «Недоросль»
</a:t>
            </a:r>
            <a:endParaRPr lang="en-US" sz="25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5887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74691"/>
            <a:ext cx="284700" cy="253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5887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8874"/>
            <a:ext cx="284700" cy="28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Сатирическая литература и журналы второй половины века
</a:t>
            </a:r>
            <a:endParaRPr lang="en-US" sz="2156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журналы быстро откликались на повседневные пороки общества. Они печатали короткие заметки, письма и сценки, поэтому читатель легко узнавал в них знакомые типы и ситуации.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показывали невежество, грубость, модное подражание и пустое самолюбие. Смех в таких текстах был не развлечением, а способом заставить задуматься о собственном поведении.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Высмеивание пороков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издании могли соседствовать пародия, нравоучительный рассказ и небольшая публицистическая заметка. Такая форма делала сатиру живой, подвижной и понятной широкой аудитории.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текста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Сатирическая литература говорила о привычных проблемах без торжественности и отвлечённости. Именно поэтому она помогала литературе стать ближе к читателю и современным событиям.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реальной жизни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9250" y="1068000"/>
            <a:ext cx="4120800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разные писатели расширяли возможности русской литературы и подготавливали её развитие в XIX веке.
</a:t>
            </a:r>
            <a:pPr algn="l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авторы создали основные жанры и нормы, без которых невозможна зрелая литература XIX века.
</a:t>
            </a:r>
            <a:endParaRPr lang="en-US" sz="1541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авторы XVIII века и их вклад
</a:t>
            </a:r>
            <a:endParaRPr lang="en-US" sz="2757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литературы XVIII века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Карамзин и рождение сентиментализма
</a:t>
            </a:r>
            <a:endParaRPr lang="en-US" sz="2443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Карамзин сделал главным в литературе не государственное событие, а личное переживание человека. В «Бедной Лизе» важны любовь, доверие, сострадание и трагический выбор героини.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приблизил прозу к живой речи, убрал излишнюю тяжеловесность и сделал текст мягче. Благодаря этому читателю легче сопереживать героям и замечать их внутренний мир.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направлений заметна и в героях: от общественного долга к человеку, который переживает личную драму и ищет понимание.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XVIII века постепенно сместила внимание от правил и службы к чувствам, характеру и внутренней жизни.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классицизма и сентиментализма по школьному курсу литературы
</a:t>
            </a:r>
            <a:endParaRPr lang="en-US" sz="1275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классицизма и сентиментализма
</a:t>
            </a:r>
            <a:endParaRPr lang="en-US" sz="295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была самым торжественным жанром века. Она прославляла правителей, победы, науку и государственную мощь, поэтому часто звучала как высокая публичная речь.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XVIII века: ода, басня, комедия, повесть
</a:t>
            </a:r>
            <a:endParaRPr lang="en-US" sz="2402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переносила внимание в повседневную жизнь. В ней показывались семейные ссоры, воспитание, невежество и смешные, но поучительные конфликты между людьми.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открыла путь к изображению личной судьбы. Именно в ней особенно заметны чувства героя, его переживания и интерес автора к внутреннему миру человека.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говорила о человеческих недостатках через аллегорию. Животные и условные персонажи позволяли высмеивать жадность, глупость и тщеславие без прямых назиданий.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театр стал местом, где литература звучала перед зрителями. Пьесы ставили при дворе, в столицах и в учебных заведениях, поэтому они быстро становились известными.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театр и литературное слово на сцене
</a:t>
            </a:r>
            <a:endParaRPr lang="en-US" sz="2845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помогала закреплять нормы литературного языка и учила слушать речь как художественное слово. Комедии и трагедии читали и обсуждали, а не только смотрели на сцене.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западных образцов к национальной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переводной книги к самобытной русской словесности в XVIII веке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века русская литература имела собственные направления, жанры и читателей. Она уже не зависела только от переводов и постепенно становилась самостоятельной частью культуры.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XVIII века для русской литературы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язык стал выразительнее и ближе к живой речи. Писатели всё чаще изображали человека в обществе, его выбор, честь, чувства и ответственность.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 подготовил литературу XIX столетия. Именно тогда укрепились темы гражданственности, сатиры, душевной жизни и национального характера, которые потом стали особенно важными.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 открыл путь русской классике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XVIII века изменила язык, жанры и представление о герое. Она подготовила почву для Пушкина, Гоголя и других писателей XIX века.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2026-05-22T20:52:57Z</dcterms:created>
  <dcterms:modified xsi:type="dcterms:W3CDTF">2026-05-22T20:52:57Z</dcterms:modified>
</cp:coreProperties>
</file>