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jpe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284" y="798653"/>
            <a:ext cx="3219378" cy="37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48" y="1340068"/>
            <a:ext cx="50994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Наземный транспорт: помощник людей каждый день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87213" y="2932965"/>
            <a:ext cx="3978600" cy="7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Наземный транспорт возит людей и грузы по земле каждый день.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367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телеги до метро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Когда-то люди ходили пешком или ездили на лошадях, телегах и повозках. Потом появились велосипеды, автомобили, автобусы, трамваи и поезда. Сегодня наземный транспорт связывает дома, школы, магазины, больницы и целые города, помогая людям успевать везде вовремя.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4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бывают виды наземного транспорта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на колёсах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улице спешат легковые автомобили, автобусы и грузовики. Рядом могут ехать мотоциклы и самокаты, а по рельсам — трамваи. У каждого вида транспорта своя работа: одни везут пассажиров, другие доставляют тяжёлые грузы и нужные вещи.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всё это выглядит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изображении можно показать дорогу, рельсы, колёса и разные машины, которые движутся по земле. Так сразу видно, что транспорт бывает большим и маленьким, быстрым и спокойным, но у каждого есть своя важная задача.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для людей и вещей
</a:t>
            </a:r>
            <a:endParaRPr lang="en-US" sz="900" dirty="0"/>
          </a:p>
        </p:txBody>
      </p:sp>
      <p:sp>
        <p:nvSpPr>
          <p:cNvPr id="20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Наземный транспорт помогает не только человеку, но и всему городу. Он перевозит продукты в магазины, посылки в дома и материалы на стройку. Без него многие важные дела пришлось бы делать намного дольше, а иногда и совсем по-другому.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7939" y="1085810"/>
            <a:ext cx="2761187" cy="3495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13150" y="435775"/>
            <a:ext cx="7742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Автомобиль — удобный транспорт для семьи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24325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поездок каждый день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24325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Легковой автомобиль удобно брать для поездки в школу, в магазин или за город. В нём обычно помещаются четыре или пять человек, поэтому семья может ехать вместе, не торопясь и с комфортом.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432875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есть внутри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432875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автомобиля есть кузов, колёса, двигатель, руль, фары и сиденья. Эти части помогают машине ехать, поворачивать, освещать дорогу и делать поездку удобной для водителя и пассажиров.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624325" y="343858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чём он работает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24325" y="373467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Автомобилю нужно топливо или электричество, чтобы двигаться. Поэтому водитель следит не только за дорогой, но и за тем, чтобы машина была исправной и готовой к поездке.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3432875" y="343858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— внимание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3432875" y="373467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дороге водитель должен быть очень осторожным. Нужно смотреть по сторонам, соблюдать правила и не отвлекаться, чтобы поездка была безопасной для всех участников движения.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859100" y="1212425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людей сразу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859025" y="1489228"/>
            <a:ext cx="3854100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Автобус подходит для поездок целой группы пассажиров. Он останавливается на остановках, едет по маршруту и помогает школьникам, родителям и работникам добираться туда, куда нужно.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859100" y="3577775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без личной машины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859025" y="3854578"/>
            <a:ext cx="3854100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Общественный транспорт помогает людям ехать вместе, а не на многих отдельных машинах. Так на улицах становится меньше суеты, а дорога — понятнее и удобнее.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4859100" y="2395100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Троллейбус и провода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4859025" y="2671903"/>
            <a:ext cx="3854100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Троллейбус похож на автобус, но получает электричество от проводов над дорогой. Поэтому он движется почти без выхлопа и делает поездку спокойнее для города.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Автобус и троллейбус перевозят много пассажиров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3200" y="2007732"/>
            <a:ext cx="2681400" cy="238288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3981350" y="616900"/>
            <a:ext cx="4537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Едет по своему пути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981350" y="982275"/>
            <a:ext cx="4537200" cy="49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Трамвай движется по рельсам, поэтому его путь хорошо виден и понятен. Он часто идёт прямо по городским улицам и помогает людям быстро добираться до нужного места.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981350" y="3373900"/>
            <a:ext cx="4537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Электрический привод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981350" y="3739275"/>
            <a:ext cx="4537200" cy="49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Трамвай работает на электричестве, поэтому едет почти без дыма и сильного шума от двигателя. Из-за этого поездка кажется более тихой и приятной.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981350" y="1995400"/>
            <a:ext cx="4537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Вместительный и спокойный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981350" y="2360775"/>
            <a:ext cx="4537200" cy="49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трамвая есть вагоны, двери и сиденья. Он может перевозить много пассажиров сразу, а значит, помогает уменьшать пробки и делает поездки удобнее.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534300" y="680025"/>
            <a:ext cx="2560500" cy="12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Трамвай движется по рельсам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6700" y="1041767"/>
            <a:ext cx="8380800" cy="194788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13150" y="435775"/>
            <a:ext cx="72186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 помогает ездить далеко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543017" y="3205825"/>
            <a:ext cx="24081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Дальние пути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43017" y="3650825"/>
            <a:ext cx="24081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Поезда соединяют города, а иногда и разные страны. На них удобно ехать далеко, потому что они могут долго двигаться по рельсам без частых остановок.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160817" y="3205825"/>
            <a:ext cx="24081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Локомотив и вагоны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160817" y="3650825"/>
            <a:ext cx="24081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поезда есть локомотив, который тянет вагоны по рельсам. Такая конструкция делает его особенно полезным для длинных поездок и тяжёлых грузов.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3351917" y="3205825"/>
            <a:ext cx="24081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Пассажиры и грузы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3351917" y="3650825"/>
            <a:ext cx="24081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Пассажирские поезда перевозят людей, а грузовые — продукты, машины, уголь, лес и строительные материалы. Это помогает доставлять много нужных вещей сразу.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Метро — подземный транспорт большого города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землёй, но быстро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Метро не боится городских пробок, потому что едет под землёй. Пока наверху машины стоят в длинной очереди, поезд метро уверенно спешит к следующей станции и помогает людям не опоздать.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в большом городе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Метро помогает большому городу двигаться без лишней суеты. Оно перевозит сразу много людей, занимает мало места на улицах и работает как надёжный помощник каждый день.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Станции и потоки пассажиров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Поезда метро часто приходят на станции один за другим и быстро забирают много пассажиров. Это особенно важно утром и вечером, когда все одновременно едут на работу, в школу или домой.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859100" y="1212425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Едет от силы ног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859025" y="1489228"/>
            <a:ext cx="3854100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Велосипед движется, когда человек крутит педали ногами. Так поездка превращается ещё и в тренировку, которая помогает стать сильнее и выносливее.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859100" y="3577775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Безопасная поездка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859025" y="3854578"/>
            <a:ext cx="3854100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велосипедиста важны шлем, исправные тормоза и внимательность. Нужно смотреть по сторонам и помнить, что дорога любит аккуратных и спокойных участников.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4859100" y="2395100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 здоровья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4859025" y="2671903"/>
            <a:ext cx="3854100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Катание на велосипеде тренирует равновесие и учит уверенно держать руль. Это полезное занятие, которое дарит движение, воздух и хорошее настроение.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Велосипед — полезный и весёлый транспорт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7939" y="1085810"/>
            <a:ext cx="2761187" cy="3495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50" y="435775"/>
            <a:ext cx="7742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Мотоцикл и самокат — лёгкий транспорт для коротких поездок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624325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и быстрые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24325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Мотоцикл и самокат занимают мало места и подходят для коротких поездок. Их удобно использовать, когда нужно быстро добраться недалеко и не тратить много времени.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596902" y="3420000"/>
            <a:ext cx="46518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рядом с домом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96902" y="3716097"/>
            <a:ext cx="46518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Самокат хорошо подходит для двора, парка и короткого пути до школы, кружка или дома друзей. Он помогает передвигаться легко, весело и без лишней спешки.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3432875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Осторожность прежде всего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432875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Мотоцикл едет быстрее велосипеда, поэтому водитель должен быть особенно внимательным. Защитная экипировка помогает сделать поездку безопаснее и спокойнее.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6700" y="1075784"/>
            <a:ext cx="8380800" cy="194788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413150" y="435775"/>
            <a:ext cx="7277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наземный транспорт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510550" y="3205825"/>
            <a:ext cx="1806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Колёса и оси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10550" y="3650825"/>
            <a:ext cx="1806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Колёса помогают транспорту катиться по дороге, а оси удерживают их на месте и дают вращаться ровно. Благодаря этой простой паре машина, автобус и велосипед уверенно двигаются вперёд.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6803425" y="3205825"/>
            <a:ext cx="1806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Двигатель и путь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803425" y="3650825"/>
            <a:ext cx="1806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одних видов транспорта двигатель работает на топливе, у других — на электричестве. А поезда едут по рельсам, которые помогают им двигаться точно и не сворачивать в сторону.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4705800" y="3205825"/>
            <a:ext cx="1806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видимость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4705800" y="3650825"/>
            <a:ext cx="1806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Фары, фонари и поворотники нужны, чтобы видеть путь и быть заметным другим участникам движения. Ночью и в тумане без них транспорт был бы почти как ёжик в темноте.
</a:t>
            </a:r>
            <a:endParaRPr lang="en-US" sz="800" dirty="0"/>
          </a:p>
        </p:txBody>
      </p:sp>
      <p:sp>
        <p:nvSpPr>
          <p:cNvPr id="18" name="Text 8"/>
          <p:cNvSpPr txBox="1"/>
          <p:nvPr/>
        </p:nvSpPr>
        <p:spPr>
          <a:xfrm>
            <a:off x="2608175" y="3205825"/>
            <a:ext cx="1806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и остановка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2608175" y="3650825"/>
            <a:ext cx="1806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Руль, тормоза и педали помогают водителю менять направление, замедляться и останавливаться вовремя. Эти детали делают поездку понятной и безопасной даже на оживлённой дороге.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перевозят машины, автобусы и поезда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1095090" y="2986661"/>
            <a:ext cx="3456000" cy="12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каждый день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наземный транспорт помогает людям добираться до школы, работы, дома и мест отдыха. Автобусы и поезда перевозят сразу много пассажиров и делают поездки удобнее.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50323" y="2986661"/>
            <a:ext cx="3456000" cy="12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перевозки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Поезда часто берут на себя длинные маршруты и тяжёлые грузы. Они соединяют города, ускоряют доставку и помогают экономить время, когда нужно перевезти очень много.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397238" y="1333500"/>
            <a:ext cx="3456000" cy="117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вещи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машины и грузовики доставляют продукты, посылки, мебель и строительные материалы. Без такой помощи магазины, склады и дома не могли бы быстро получать всё нужное.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117" y="1653906"/>
            <a:ext cx="303750" cy="48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8677" y="1653906"/>
            <a:ext cx="486000" cy="486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66093" y="1680906"/>
            <a:ext cx="486000" cy="432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безопасности на дороге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12662" y="2387196"/>
            <a:ext cx="23013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только по правилам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624318" y="3275228"/>
            <a:ext cx="2324700" cy="10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Дорогу переходят по пешеходному переходу и только на зелёный свет. Перед шагом вперёд нужно остановиться, посмотреть по сторонам и убедиться, что машины остановились.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421346" y="2387196"/>
            <a:ext cx="23013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играть у проезжей части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3433003" y="3275228"/>
            <a:ext cx="2324700" cy="10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выбегать на дорогу, кататься рядом с машинами или играть у края проезжей части. Это может закончиться очень плохо, даже если кажется, что опасности нет.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228763" y="2387196"/>
            <a:ext cx="23013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в пути
</a:t>
            </a:r>
            <a:endParaRPr lang="en-US" sz="1500" dirty="0"/>
          </a:p>
        </p:txBody>
      </p:sp>
      <p:sp>
        <p:nvSpPr>
          <p:cNvPr id="16" name="Text 7"/>
          <p:cNvSpPr txBox="1"/>
          <p:nvPr/>
        </p:nvSpPr>
        <p:spPr>
          <a:xfrm>
            <a:off x="6240419" y="3275228"/>
            <a:ext cx="2324700" cy="10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автобусе и троллейбусе нужно держаться за поручни, а на велосипеде или самокате быть заметным и осторожным. Шлем и внимательность помогают избежать падений и ушибов.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859100" y="1212425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Светофор подсказывает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859025" y="1489228"/>
            <a:ext cx="3854100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 свет означает остановку, жёлтый напоминает быть готовым, а зелёный разрешает движение. Светофор помогает и пешеходам, и водителям не спорить на дороге.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859100" y="3577775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Разметка направляет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859025" y="3854578"/>
            <a:ext cx="3854100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 и полосы на дороге показывают, где идти пешеходам и как двигаться машинам. Разметка помогает не путаться и делает движение спокойнее и аккуратнее.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4859100" y="2395100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предупреждают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4859025" y="2671903"/>
            <a:ext cx="3854100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Дорожные знаки сообщают, где переход, остановка, поворот или опасное место. Они как вежливые помощники: показывают путь и заранее предупреждают о сюрпризах на дороге.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Светофор, знаки и дорожная разметка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3200" y="2007732"/>
            <a:ext cx="2681400" cy="238288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3981350" y="616900"/>
            <a:ext cx="4537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Связывает районы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981350" y="982275"/>
            <a:ext cx="4537200" cy="49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Автобусы, трамваи и троллейбусы соединяют разные части города, чтобы люди могли спокойно ездить в школу, на работу и в магазины без длинных пеших переходов.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981350" y="3373900"/>
            <a:ext cx="4537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Делает город удобным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981350" y="3739275"/>
            <a:ext cx="4537200" cy="49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 организованный транспорт помогает больницам, школам и магазинам работать без задержек. Он делает город более удобным, а поездки — более быстрыми и предсказуемыми для всех.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981350" y="1995400"/>
            <a:ext cx="4537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Снижает пробки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981350" y="2360775"/>
            <a:ext cx="4537200" cy="49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горожане чаще выбирают общественный транспорт, на улицах становится меньше машин. Это уменьшает пробки, шум и вечную утреннюю спешку, от которой у всех портится настроение.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534300" y="680025"/>
            <a:ext cx="2560500" cy="12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Наземный транспорт в городе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147" y="1588421"/>
            <a:ext cx="378000" cy="336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5047" y="1605221"/>
            <a:ext cx="378000" cy="302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54597" y="3165761"/>
            <a:ext cx="378000" cy="336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Наземный транспорт в селе и посёлке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1097280" y="158079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важным местам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413147" y="2230532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сёлах и посёлках транспорт помогает добираться до школы, магазина, почты и поликлиники. Иногда до нужного места ехать дольше, чем в городе, поэтому транспорт особенно важен.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418179" y="158079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Доставка нужных вещей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4734047" y="2230532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Автомобили, автобусы и грузовики привозят продукты, лекарства, письма и стройматериалы. Без них в небольших населённых пунктах многое приходило бы гораздо медленнее.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3257729" y="315813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дороги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2573597" y="3807871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домами и важными местами в селе часто бывают большие расстояния. Поэтому даже короткая поездка на транспорте может очень помочь семье, особенно в плохую погоду.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6700" y="1041767"/>
            <a:ext cx="8380800" cy="194788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13150" y="435775"/>
            <a:ext cx="72186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транспорт помогает природе и людям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543017" y="3205825"/>
            <a:ext cx="24081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вреда воздуху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43017" y="3650825"/>
            <a:ext cx="24081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Электротранспорт, велосипеды и обычная ходьба помогают уменьшать загрязнение воздуха. Когда люди выбирают такие способы передвижения, природа получает меньше дыма и выхлопов.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160817" y="3205825"/>
            <a:ext cx="24081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отношение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160817" y="3650825"/>
            <a:ext cx="24081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пользоваться транспортом разумно, не ездить без нужды и соблюдать правила, он приносит больше пользы людям. Тогда поездки становятся удобными, а город — спокойнее.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3351917" y="3205825"/>
            <a:ext cx="24081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пользы на одной поездке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3351917" y="3650825"/>
            <a:ext cx="24081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Общественный транспорт перевозит сразу много пассажиров, поэтому одна машина или один автобус заменяют несколько личных автомобилей. Это помогает экономить место на дорогах и парковках.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работает в мире транспорта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7939" y="1085810"/>
            <a:ext cx="2761187" cy="3495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13150" y="435775"/>
            <a:ext cx="7742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наземном транспорте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24325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Велосипед старше автомобиля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24325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Велосипед появился раньше автомобиля и до сих пор остаётся любимым транспортом для прогулок, спорта и коротких поездок. Он простой, лёгкий и не требует топлива.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432875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Метро спасает время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432875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больших городах метро помогает быстрее всего преодолевать пробки под землёй. Поезда приходят часто, поэтому людям удобно ехать на работу, учёбу и домой.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624325" y="343858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вместительные поезда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24325" y="373467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поезда могут перевозить много пассажиров сразу или большие тяжёлые грузы. Это делает их особенно полезными для дальних поездок и доставки товаров.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3432875" y="343858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Электромобили уже рядом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3432875" y="373467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машины всё чаще ездят на электричестве. Они работают тише и помогают уменьшать загрязнение воздуха, особенно если электричество получают из чистых источников.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431475"/>
            <a:ext cx="70953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Наземный транспорт вокруг нас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Наземный транспорт каждый день помогает людям, грузам и целым городам. Если помнить правила безопасности и выбирать подходящий вид поездки, дорога становится удобной, спокойной и даже немного весёлой.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2026-05-26T09:14:45Z</dcterms:created>
  <dcterms:modified xsi:type="dcterms:W3CDTF">2026-05-26T09:14:45Z</dcterms:modified>
</cp:coreProperties>
</file>