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мировой системы социализма: обзор и ключевые 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события и уроки падения социалистической системы в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социализма после Второй мировой
</a:t>
            </a:r>
            <a:endParaRPr lang="en-US" sz="2009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СССР и страны Восточной Европы сформировали мировой социалистический блок. К 1980-м годам система столкнулась с экономическими трудностями и растущим недовольством граждан.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мировой социалистической системы
</a:t>
            </a:r>
            <a:endParaRPr lang="en-US" sz="230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главенствовала государственная собственность и централизованное планирование, что обеспечивало контроль над всеми производственными ресурсами.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политике существовала однопартийная система, ограничивавшая альтернативные взгляды и конкуренцию между партиями и движениями.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гарантировали занятость и образование, однако ограничивали предпринимательскую инициативу и создание частного бизнеса.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страны Восточной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и его союзники — ГДР, Польша, Венгрия, Чехословакия, Румыния и Болгария — составляли ядро социалистического лагеря, обладая разным уровнем экономического развития и политического контроля.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особым статусом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имела независимый социалистический путь, а Куба, Монголия, Вьетнам и КНДР были искажены этническими и геополитическими факторами, влияя на динамику блока.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 начали осторожные преобразования, изменяя авторитарную власть и экономические модели, что со временем привело к распаду блока и смене политических систем.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страны в 1980-х: состав и изменения
</a:t>
            </a:r>
            <a:endParaRPr lang="en-US" sz="23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 в 1970–1980-х годах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темпов роста усугублялось технологической отсталостью и зависимостью от импорта энергоносителей.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экономических показателей свидетельствовало о системном кризисе, ухудшая устойчивость социалистических государств.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статистические данные СССР и ГДР, 1970–1990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оппозиционных движений и общественного недовольства
</a:t>
            </a:r>
            <a:endParaRPr lang="en-US" sz="198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 — Образование "Солидарности" в Польше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независимого профсоюза стало первым массовым протестным движением против коммунистического режима.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— Активизация Демократического форума в Венгрии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гражданского движения привлекло внимание к необходимым политическим реформам.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1977–1989 — Движение "Хартия-77" в Чехословакии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выступала за права человека и свободу слова, создавая основу для последующих перемен.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Рост неформальных молодежных и культурных объединений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 творческая интеллигенция распространяли альтернативные взгляды и идеи, укрепляя оппозиционные настроения.
</a:t>
            </a:r>
            <a:endParaRPr lang="en-US" sz="12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Горбачёвская политика и её влияние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1985 году Михаил Горбачёв инициировал реформы: гласность повышала открытость информации, перестройка меняла экономическую структуру, а демократизация стимулировала политические преобразования.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холодной напряжённости достигалось через договоры о сокращении вооружений с США, что ослабило контроль СССР над восточноевропейским лагерем и стимулировало процессы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внешней задолженности Польши и Венгрии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1989 году долг Польши превысил 40 млрд долларов, Венгрии — 20 млрд. Финансовое бремя ограничивало возможности для развития и требовало внешних финансовых вливаний.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падения мировых цен на нефть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доходов от нефти уронил валютные резервы СССР и других стран, усложнив импорт технологий и товаров, что усилило экономический спад.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внешний долг социалистических стран
</a:t>
            </a:r>
            <a:endParaRPr lang="en-US" sz="1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падения коммунистических режимов
</a:t>
            </a:r>
            <a:endParaRPr lang="en-US" sz="2202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политических изменений 1989–1990 гг.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роль «Солидарности» и начало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первые частично свободные выборы ознаменовали конец коммунистического монополизма благодаря активности "Солидарности" и Леху Валенсе.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первого некоммунистического правительства открыло путь к экономическим и социальным реформам, которые вдохновили соседние страны Восточной Европы.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изменившая Европу: падение Берлинской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1989 года Берлинская стена, разделявшая Восточный и Западный Берлин более 28 лет, была открыта. Тысячи жителей обеих частей города радостно переходили границу, символизируя конец долгого разделения Германии и Европы.
</a:t>
            </a:r>
            <a:endParaRPr lang="en-US" sz="1567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Германии: шаг в новое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октября 1990 года официально завершилось объединение ГДР и ФРГ. Этот исторический момент обозначил возрождение единой Германии, став важным этапом перестройки политической карты Европы и укрепления демократических ценностей.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падение Берлинской стены и объединение
</a:t>
            </a:r>
            <a:endParaRPr lang="en-US" sz="24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Венгрия: открытие границ и демократические реформы
</a:t>
            </a:r>
            <a:endParaRPr lang="en-US" sz="2324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1989 года Венгрия первой открыла границу с Австрией для граждан ГДР, создав путь для массового отъезда восточных немцев и усилив давление на соцсистему ГДР.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1989 года Венгрия провозгласила себя республикой, провела серию политических реформ, которые стимулировали демократизацию и подготовили страну к переходу к рыночной экономике.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переход власти в 1989 году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Бархатная революция прошла без насилия, объединяя студентов, интеллигенцию и рабочих. В результате коммунистическая партия потеряла контроль, и Вацлав Гавел стал президентом, символом новых свобод.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распад страны на два независимых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1993 году Чехословакия разделилась на Чехию и Словакию. Раздел произошёл мирно и без конфликтов, что позволило двум государствам строить самостоятельные демократические общества и экономики.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Чехословакия: бархатная революция и последствия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Румыния: народное восстание и падение режима Чаушеску
</a:t>
            </a:r>
            <a:endParaRPr lang="en-US" sz="2119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декабре 1989 года массовые протесты против режима Николае Чаушеску захватили страну. Население требовало свободы и улучшения жизни, что вылилось в народное восстание.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результате был арестован и казнён Чаушеску, а Румыния начала переход к демократическому устройству с многопартийной системой и активными рыночными реформами.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отставка Тодора Живкова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1989 года, под давлением общественных настроений, Тодор Живков покинул пост лидера Болгарии. Это стало отправной точкой для политических изменений в стране.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демократических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руководства Болгария начала внедрять политические и экономические реформы. Страна постепенно отходила от социалистической системы, проводя либерализацию и перестройку хозяйства.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Болгария: смена власти и начало реформ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стран социалистического лагеря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 был вызван сочетанием внутренней неэффективности и внешних экономических факторов, что подрывало стабильность соцстран.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темпов роста ВВП и возрастание долгов указывали на необходимость реформ, что привело к смене экономической модели.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1990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реформы в странах Восточной Европы
</a:t>
            </a:r>
            <a:endParaRPr lang="en-US" sz="199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различались по глубине и форме: от приватизации до реструктуризации госсектора, что оказало значительное влияние на развитие экономики и уровень 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реформ способствовало росту рыночной экономики и улучшению социальных условий в странах бывшего соцлагеря.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банк реконструкции и развития (ЕБРР), 1990–1995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крушения социализма на мир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Холодной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идеологического противостояния между Востоком и Западом открыл путь к новым международным отношениям и сотрудничеству.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 бывших социалистических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начался постепенный рост национальных экономик и интеграция в мировую торговлю.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Варшавского договора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военного блока освободил страны Восточной Европы от советского влияния, что дало им шанс на самостоятельное развитие.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 переходного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сопровождалась безработицей и неравенством, что создавало напряжённость и требовало дополнительных мер поддержки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мировой экономики и населения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Вследствие перемен произошли масштабные миграционные процессы, изменившие демографическую карту Европы и создавшие новые социальные вызовы.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Миллионы людей перешли к рыночной экономике и демократии, что потребовало адаптации к новым условиям и формированию современных институтов.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Возникли новые политические и экономические союзы, такие как расширение Европейского Союза и НАТО, поддерживающие стабильность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крушения мировой системы социализма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показал, как важны свобода, права человека и гибкость реформ в условиях кризиса. История крушения социализма остаётся важным примером для современного мира.
</a:t>
            </a:r>
            <a:endParaRPr lang="en-US" sz="34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2026-05-11T03:33:06Z</dcterms:created>
  <dcterms:modified xsi:type="dcterms:W3CDTF">2026-05-11T03:33:06Z</dcterms:modified>
</cp:coreProperties>
</file>