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«Весна-художник» Г. Скребицкого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раскрашивает лес, небо и землю новыми красками.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видеть природу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Скребицкий писал о природе просто, тепло и очень внимательно. В его рассказах лес, птицы и весна оживают, а каждое маленькое изменение в мире становится заметным и интересным.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рисует новый мир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уже не тот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зимний снег темнеет, становится мягким и быстро сдаёт свои позиции. На его месте появляются проталины, влажная земля и первые ручьи. Кажется, будто весна кистью стирает старую белую картину и пишет новую, более светлую и живую.
</a:t>
            </a:r>
            <a:endParaRPr lang="en-US" sz="87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светлеет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небо кажется выше и прозрачнее, чем зимой. В нём больше света, а в воздухе — свежести и движения. От этого и лес, и поле выглядят по-новому, словно после долгого сна кто-то тихо открыл окно.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ещё недавно лежал снег, появляются зелёные ростки и тёплые островки земли. Природа просыпается постепенно, без спешки, но очень заметно. Каждый день приносит новую деталь, и картина весны становится всё ярче.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приметы весны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становится длиннее, и солнце дольше задерживается на крышах, дорожках и деревьях. От его тепла воздух делается мягче, а мороз отступает всё дальше.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крышах появляется капель, а на земле — тёмные пятна талого снега. Лужи и влажные тропинки сразу выдают: зима уже не хозяйка.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маленькие перемены заметны внимательному глазу. Весна приходит тихо, но уверенно, и каждый новый след тепла радует особенно сильно.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снег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снег уже не пушистый и лёгкий, как зимой. Он становится рыхлым, сероватым и мокрым, быстро оседает и теряет свою белизну.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деревьев, заборов и дорог он тает быстрее всего, потому что там теплее. После него остаётся влажная земля, будто природа уже приготовила место для новой зелени.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оживает лес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становится мягче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первым меняется освещение: всё вокруг делается светлее и прозрачнее. Даже знакомые тропинки выглядят по-новому.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Просыпаются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набухают почки, а кусты будто начинают дышать после зимы. Лес пока не зелёный, но уже живой.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тёплые островки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открываются проталины, и лес становится светлым и приветливым. Кажется, он готов к настоящей весне.
</a:t>
            </a:r>
            <a:endParaRPr lang="en-US" sz="10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и ручьи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слышится звонкая капель: капли падают с крыш, веток и карнизов, будто кто-то играет на стеклянных бусинках. Этот звук сразу говорит о тепле и движении.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 канавам и тропинкам бегут быстрые ручейки. Вода спешит в разные стороны, и от её бормотания весна кажется особенно радостной и шумной.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641" y="3117266"/>
            <a:ext cx="442575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 первыми заметны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появляются как верные вестники весны. Их чёрные силуэты сразу оживляют поле, дорогу и край деревни.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поют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почти не видны, зато их песня хорошо слышна. Она поднимает настроение и будто зовёт весну выше.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расселяются по домам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радуют звонкими голосами и весёлой суетой. Их прилёт всегда делает воздух более живым и шумным.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наполняют лес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возвращаются перелётные птицы, вокруг становится громче и оживлённее. Их пение помогает особенно ясно почувствовать приход весны.
</a:t>
            </a:r>
            <a:endParaRPr lang="en-US" sz="9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постепенно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снег темнеет и тает, потом появляются лужи и ручьи. После этого на ветках набухают почки, и земля начинает готовиться к зелёному наряду.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возвращаются птицы, а лес светлеет и оживает. Такой порядок помогает увидеть, что весна не спешит, а идёт шаг за шагом, очень красиво и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 год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жизнь оставила заметный след в детской литературе.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Георгии Алексеевиче Скребицком (1903–1964)
</a:t>
            </a:r>
            <a:endParaRPr lang="en-US" sz="781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 Георгий Скребицкий, и за это время он успел подарить детям тёплые рассказы о природе.
</a:t>
            </a:r>
            <a:endParaRPr lang="en-US" sz="22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весна приходит в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 рассказе Г. Скребицкого «Весна-художник»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чувствуется тихая радость: природа просыпается, и вместе с ней будто оживает всё вокруг. Читателю хочется смотреть внимательнее и не пропустить ни одной перемены.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света и свежести. Даже простые картины — снег, вода, ветки, небо — звучат по-новому, потому что весна медленно, но уверенно меняет привычный мир.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остаётся спокойным и тёплым. Здесь нет громких событий, зато есть ощущение ожидания, когда каждый день приносит маленькое чудо и немного больше тепла.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 добрую прогулку в ясный день. Оно не торопит, а приглашает остановиться, прислушаться и порадоваться тому, как красиво пробуждается природа.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на ветке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Одна-единственная капля может рассказать о весне больше, чем длинное объяснение. Она дрожит на ветке, переливается на солнце и вот-вот упадёт, чтобы превратиться в маленький звонкий звук. Именно такие детали делают картину живой.
</a:t>
            </a:r>
            <a:endParaRPr lang="en-US" sz="91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земля и первые ростки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уходит, земля становится влажной и тёмной, словно только что умылась после зимы. А потом на ней появляются первые зелёные ростки. Это очень скромные, но важные признаки нового начала.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внимательный наблюдатель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живая и волшебная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природа ведёт себя как живое существо: она просыпается, дышит, меняется и отвечает на тепло солнца. От этого весенний мир кажется близким и понятным.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действует как художник. Она снимает белый зимний покров, добавляет голубизну небу, влажный блеск земле и зелёные штрихи будущей траве и почкам.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Сказочность появляется не из выдумки, а из самого взгляда на мир. Обычные деревья, лужи и ручьи вдруг становятся частью большой и доброй весенней картины.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понятен второклассникам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и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используются короткие, ясные фразы и простые слова. Снег, лужи, птицы, деревья и трава знакомы каждому ребёнку, поэтому читать легко и интересно.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весенние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изменения показаны так, как дети видят их сами каждый год. Сначала тает снег, потом появляются ручьи и птицы. Из-за этого текст кажется очень близким и настоящим.
</a:t>
            </a:r>
            <a:endParaRPr lang="en-US" sz="11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38988"/>
            <a:ext cx="629100" cy="5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5075" y="2698725"/>
            <a:ext cx="618600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400" y="3524375"/>
            <a:ext cx="618600" cy="61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маленькие изменения в природе: капли, проталины, почки, ручьи. Из таких мелочей складывается большая и красивая весенняя картина.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почувствовать, что природа не просто фон, а настоящий живой мир. Если относиться к ней бережно, она открывает свои чудеса каждому наблюдательному человеку.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после зимы всегда приходит новое начало. Это учит радоваться переменам, замечать свет, тепло и первые признаки жизни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звуках и красках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Весну у Скребицкого можно услышать. Она звенит капелью, бежит по канавкам и журчит тонкими ручейками, а ещё откликается весёлыми голосами птиц, будто природа подаёт сигнал: «Просыпаемся!»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Весну можно и увидеть. Серый тающий снег, тёмная влажная земля, голубое небо и первые зелёные пятна складываются в яркую картину. Звуки и краски вместе делают её особенно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текста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рассказе — это сила, которая запускает весенние перемены. Оно греет сильнее, и природа сразу начинает меняться, как будто потянулась после долгого сна.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вода показывают переход от зимы к весне. Снег темнеет, тает, исчезает, а на его месте появляются лужи, ручьи и влажная земля.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приносят движение и звук. Их возвращение делает весну заметной не только глазами, но и слухом: сразу ясно, что жизнь в лесу оживает.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лес объединяют все картины в одну. На ветках набухают почки, а затем всё вокруг становится светлее и зеленее, словно природа надевает новый наряд.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Скребицкий и красота родной природы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Скребицкий умел смотреть на природу внимательно и по-доброму. Он писал так, что даже обычный снег или ручей становятся интересными и запоминающимися.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помогают почувствовать красоту родного мира без сложных слов и лишних украшений. Поэтому «Весна-художник» читается легко, а после чтения хочется самим отправиться на прогулку и всё рассмотреть.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действительно художник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Г. Скребицкого весна словно берёт кисть и раскрашивает мир заново. Она приносит свет, движение и радость, а читателю напоминает: чудеса рядом, стоит только присмотреться.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2026-05-24T03:47:21Z</dcterms:created>
  <dcterms:modified xsi:type="dcterms:W3CDTF">2026-05-24T03:47:21Z</dcterms:modified>
</cp:coreProperties>
</file>