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Ордынское нашествие на Русь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Русь пережила грозный поход и сохранила надежду?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XIII веке Русь была разделена на отдельные княжества, и князья часто спорили между собой. А в степях уже стояло сильное монгольское войско, быстрое, дружное и очень опасное для соседей.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накануне беды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74691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96444" y="1453774"/>
            <a:ext cx="239606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монголы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жили в степях и с детства учились держаться в седле. Лошадь была для них и помощником, и верным другом в дальних походах.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всадники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воины умели стрелять из лука прямо на скаку. Поэтому они могли быстро нападать, а потом так же быстро исчезать вдали.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Меткие лучники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монголов действовало как одна команда. Приказы выполнялись точно и без споров, а дисциплина помогала им побеждать сильных противников.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порядок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передвигались очень быстро и могли пройти большие расстояния. Это делало их походы неожиданными, а врагов — растерянными и неготовыми.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движение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Батый — предводитель похода
</a:t>
            </a:r>
            <a:endParaRPr lang="en-US" sz="246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79965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Батый был внуком Чингисхана и возглавил большой поход на русские земли. Его имя стало связано с началом тяжёлых испытаний для многих городов.
</a:t>
            </a:r>
            <a:endParaRPr lang="en-US" sz="1583" dirty="0"/>
          </a:p>
        </p:txBody>
      </p:sp>
      <p:sp>
        <p:nvSpPr>
          <p:cNvPr id="11" name="Text 3"/>
          <p:cNvSpPr txBox="1"/>
          <p:nvPr/>
        </p:nvSpPr>
        <p:spPr>
          <a:xfrm>
            <a:off x="379965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Внук Чингисхана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79930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1237 года войско Батыя подошло к Рязанской земле. Холод не остановил всадников: они двигались быстро и уверенно, словно сама степь помогала им.
</a:t>
            </a:r>
            <a:endParaRPr lang="en-US" sz="1542" dirty="0"/>
          </a:p>
        </p:txBody>
      </p:sp>
      <p:sp>
        <p:nvSpPr>
          <p:cNvPr id="13" name="Text 5"/>
          <p:cNvSpPr txBox="1"/>
          <p:nvPr/>
        </p:nvSpPr>
        <p:spPr>
          <a:xfrm>
            <a:off x="379930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Рязани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379930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подходит всадник в степной одежде с луком, копьём и знаменем. Такой образ помогает показать движение армии и грозную силу похода.
</a:t>
            </a:r>
            <a:endParaRPr lang="en-US" sz="1531" dirty="0"/>
          </a:p>
        </p:txBody>
      </p:sp>
      <p:sp>
        <p:nvSpPr>
          <p:cNvPr id="15" name="Text 7"/>
          <p:cNvSpPr txBox="1"/>
          <p:nvPr/>
        </p:nvSpPr>
        <p:spPr>
          <a:xfrm>
            <a:off x="379930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похода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удар: Рязань, 1237 год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1237 года Рязань первой встретила удар войска Батыя. Город оказался в осаде, а жители мужественно защищали стены, хотя силы были неравны.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оборона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продолжалась недолго, но была очень упорной. После прорыва стен город подвергся разрушению, а многие люди погибли или были уведены в плен.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беде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сохранили рассказы о больших потерях и страшном разорении Рязанской земли. Для людей это стало горьким началом долгого и трудного времени.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происходило нашествие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рассказам русских летописей о походах XIII века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Северо-Восточной Руси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Рязани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Рязани беда двинулась дальше. В 1238 году под удар попали Коломна, Москва, Владимир, Суздаль и другие города Северо-Восточной Руси.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убежища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жителей уходила в леса, на болота и в более безопасные места. Там было страшно, но иногда именно трудный путь спасал от беды.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крепости не выдержали нападения, и людям приходилось начинать жизнь заново. Это было очень тяжело, но надежда всё же не исчезала.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Горящие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вспыхивали пожары, рушились стены и дома. Мастерские закрывались, потому что ремесленникам приходилось спасать свои семьи и всё, что удавалось унести.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Сквозь зимний лес
</a:t>
            </a:r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преданию, Евпатий Коловрат вернулся в разорённую Рязанскую землю и увидел страшную картину. Сгоревшие дома, пустые улицы и холодная дорога будто сами просили о защите. Тогда он собрал небольшой отряд и отправился вслед за врагом.
</a:t>
            </a:r>
            <a:endParaRPr lang="en-US" sz="1228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после беды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рассказывает, что дружинники шли по зимней дороге через лес, не боясь холода и усталости. История о Коловрате напоминает не только о храбрости, но и о печали людей, потерявших свой город.
</a:t>
            </a:r>
            <a:endParaRPr lang="en-US" sz="1292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Евпатий Коловрат — герой рязанской памяти
</a:t>
            </a:r>
            <a:endParaRPr lang="en-US" sz="28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монгольское войско побеждало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отряды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двигались очень быстро и могли неожиданно появиться там, где их не ждали. Это помогало им окружать противника и не давать ему спокойно приготовиться к бою.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умели брать крепости не только силой, но и с помощью осадных машин. Такие машины помогали разрушать стены и делать штурм намного опаснее для защитников.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Разобщённость княжеств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княжества часто не могли быстро объединиться и выступить вместе. Из-за этого каждому городу приходилось выдерживать удар почти в одиночку.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боем они внимательно наблюдали за дорогами и городами. Разведка, сигналы и чёткие приказы помогали войску действовать слаженно, как большая и ловкая команда.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Киеву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Батыя подошло к Киеву, одному из главных городов Руси. Жители готовились к тяжёлой обороне, понимая, что впереди их ждут страшные дни.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1240 год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долго сопротивлялся, но силы были неравны. После упорной обороны Киев получил сильные разрушения и понёс большие потери.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осада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Киев пал, поход продолжился дальше на запад. Для Руси это стало ещё одним тяжёлым ударом и новым этапом бедствия.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жизнь людей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лишились жилищ, запасов и вещей, которые собирали годами. После пожаров людям приходилось искать укрытие, а некоторым — начинать жизнь почти с нуля.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домов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стала слабее: купцам было опасно ездить по дорогам, а на рынках стало меньше товара. Городская жизнь заметно затихла, будто кто-то убавил громкость.
</a:t>
            </a:r>
            <a:endParaRPr lang="en-US" sz="1354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Опустевшие рынки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закрывались или сгорали, поэтому кузнецам, гончарам и другим мастерам было трудно работать. Без инструментов и заказов ремёсла развивались медленнее, чем раньше.
</a:t>
            </a:r>
            <a:endParaRPr lang="en-US" sz="1169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ремёсла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Княжества должны были отдавать часть доходов завоевателям. Для людей это означало дополнительные сборы и заботы, а для правителей — ещё больше ответственности и тревоги.
</a:t>
            </a:r>
            <a:endParaRPr lang="en-US" sz="1210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дань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Орда и зависимость русских земель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Ярлык хана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княжить, правитель должен был получить ярлык — особую грамоту хана. Без неё власть считалась неполной, и князь не мог спокойно управлять своей землёй.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земли обязаны были платить дань Золотой Орде. Это было тяжёлым бременем: часть богатства уходила из городов и сел, а люди трудились ещё усерднее.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 властью Орды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земли не исчезли, но зависимость сильно влияла на решения князей. Им приходилось учитывать волю Орды, чтобы избежать новых бед и разорения.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Русь жила под ордынской властью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князь получал право на княжение, как собиралась дань и что происходило при неповиновении.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нашествие стало большим бедствием
</a:t>
            </a:r>
            <a:endParaRPr lang="en-US" sz="2326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штурмы уничтожали дома, стены и целые улицы. Вместе с ними исчезали склады, мастерские и привычная жизнь, которую строили многие поколения.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города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опасно ездить по дорогам и торговать между землями. Купцы реже отправлялись в путь, поэтому обмен товарами ослабел, а города беднели.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Потерянные дороги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сгорали мастерские и погибали мастера, ремесло развивалось медленнее. Людям требовалось много времени, чтобы снова научиться делать нужные вещи.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Урон ремёслам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пожаров могли погибнуть книги и летописные записи. Это означало, что вместе с домами люди теряли и память о прошлом, будто страницы истории становились тише.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беде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пожаров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жители убирали пепел и ставили простые деревянные дома. Пусть они были скромными, но в них снова появлялись тепло, свет и семейный шум.
</a:t>
            </a:r>
            <a:endParaRPr lang="en-US" sz="1358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церквей
</a:t>
            </a:r>
            <a:pPr algn="l" indent="0" marL="0">
              <a:lnSpc>
                <a:spcPct val="100000"/>
              </a:lnSpc>
              <a:buNone/>
            </a:pPr>
            <a:r>
              <a:rPr lang="en-US" sz="2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восстанавливали церкви и небольшие дворы вокруг них. Это помогало не только молиться, но и собираться вместе, делиться новостями и поддерживать друг друга.
</a:t>
            </a:r>
            <a:endParaRPr lang="en-US" sz="1316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мастерских
</a:t>
            </a:r>
            <a:pPr algn="l" indent="0" marL="0">
              <a:lnSpc>
                <a:spcPct val="100000"/>
              </a:lnSpc>
              <a:buNone/>
            </a:pPr>
            <a:r>
              <a:rPr lang="en-US" sz="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открывались кузницы, гончарные и другие мастерские. Мастера снова брали в руки инструменты, чтобы делать посуду, подковы и всё нужное для жизни.
</a:t>
            </a:r>
            <a:endParaRPr lang="en-US" sz="1338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возвращается
</a:t>
            </a:r>
            <a:pPr algn="l" indent="0" marL="0">
              <a:lnSpc>
                <a:spcPct val="100000"/>
              </a:lnSpc>
              <a:buNone/>
            </a:pPr>
            <a:r>
              <a:rPr lang="en-US" sz="2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пустых улиц снова слышались шаги, смех детей и стук топоров. Город оживал постепенно, словно просыпался после долгого и тяжёлого сна.
</a:t>
            </a:r>
            <a:endParaRPr lang="en-US" sz="13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земли пострадали одинаково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0600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и лесные районы были труднее доступны для войска. Леса, болота и длинные дороги мешали быстрому продвижению, поэтому некоторые места пострадали меньше.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600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спасали леса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247288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не был разорён напрямую, и это помогло ему сохранить силы. Город избежал такого же страшного пожара, как многие южные центры.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247288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уцелел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073963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земли оправлялись быстрее, другие — медленнее. Там, где оставались люди, запасы и безопасные места, жизнь возвращалась скорее, чем в полностью сожжённых городах.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6073963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скорость восстановления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знаем из летописей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очевидцев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— это старинные записи о событиях. В них люди старались сохранить даты, имена князей, названия городов и важные происшествия, чтобы потомки не забыли.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бедствиях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летописей мы узнаём о пожарах, осадах и разорении городов. Эти рассказы часто печальные, но именно они помогают понять, как тяжело жила Русь.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читают летописи внимательно, потому что авторы могли писать по-разному. Но даже так эти записи остаются очень важным окном в прошлое.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449975" y="9654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важнее ссор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и князья действуют вместе, стране легче защищаться. История показывает: если все тянут в разные стороны, справиться с бедой намного труднее.
</a:t>
            </a:r>
            <a:endParaRPr lang="en-US" sz="1529" dirty="0"/>
          </a:p>
        </p:txBody>
      </p:sp>
      <p:sp>
        <p:nvSpPr>
          <p:cNvPr id="11" name="Text 3"/>
          <p:cNvSpPr txBox="1"/>
          <p:nvPr/>
        </p:nvSpPr>
        <p:spPr>
          <a:xfrm>
            <a:off x="4449975" y="19941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трудный час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разорения выживали те, кто помогал соседям, делился хлебом и вместе восстанавливал дома. Добро иногда сильнее, чем кажется на первый взгляд.
</a:t>
            </a:r>
            <a:endParaRPr lang="en-US" sz="1529" dirty="0"/>
          </a:p>
        </p:txBody>
      </p:sp>
      <p:sp>
        <p:nvSpPr>
          <p:cNvPr id="12" name="Text 4"/>
          <p:cNvSpPr txBox="1"/>
          <p:nvPr/>
        </p:nvSpPr>
        <p:spPr>
          <a:xfrm>
            <a:off x="4449975" y="30228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ордынское нашествие, мы лучше понимаем, как важно беречь мир, города и друг друга. История напоминает: смелость и согласие помогают пройти даже тяжёлые времена.
</a:t>
            </a:r>
            <a:endParaRPr lang="en-US" sz="15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и события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1238 — Северо-Восточная Русь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Пострадали Коломна, Москва, Владимир, Суздаль и другие города. Нашествие быстро продвигалось дальше, оставляя после себя разорение.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1237 — Рязань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Батыя подошло к Рязанской земле. Началось одно из первых и самых тяжёлых испытаний для Руси.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1240 — Киев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осады пал Киев. Это стало важной вехой похода и показало, насколько сильным было наступление Орды.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ордынского нашествия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Ордынское нашествие принесло Руси страшные разрушения и тяжёлую зависимость, но не сломило её. Города вставали из пепла, люди берегли память и продолжали жить, строя будущее.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2026-05-26T07:26:19Z</dcterms:created>
  <dcterms:modified xsi:type="dcterms:W3CDTF">2026-05-26T07:26:19Z</dcterms:modified>
</cp:coreProperties>
</file>