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живых организмов на группы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живой мир?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нужна каждому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существуют миллионы видов, и без системы их было бы трудно изучать, сравнивать и запоминать. Классификация помогает быстро находить нужные сведения ученым, врачам, фермерам и школьникам.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разных групп живых организмов известно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самых изученных группах число видов очень велико, поэтому ученые используют удобные способы их сравнения и описания.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заметно превосходят другие группы по числу видов, а млекопитающие и птицы представлены гораздо меньше.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биологии; значения указаны примерно по числу известных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группы живого мира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простые по строению организмы. Многие из них состоят всего из одной клетки и живут почти всюду: в воде, почве, воздухе и внутри других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похожи ни на растения, ни на животных. Они не создают пищу на свету, а получают готовые вещества, часто из остатков других организмов.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образуют питательные вещества благодаря хлорофиллу. Обычно они неподвижны и имеют органы, помогающие им расти, закрепляться и размножаться.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готовой пищей и обычно способны активно двигаться. К этой группе относятся очень разные организмы — от насекомых до 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как они устроены и чем отличаются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растений есть корень, стебель и листья. Эти органы помогают им закрепляться в почве, проводить вещества и улавливать свет для роста.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растений содержится хлорофилл — зеленое вещество, с помощью которого они создают питательные вещества на свету. Поэтому растения называют автотрофами.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растениям относятся мхи, папоротники, хвойные и цветковые растения. Они отличаются строением, способом размножения и внешним видом, но все связаны общими признаками.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Береза, ель, ромашка и пшеница — знакомые примеры растений. Они относятся к разным группам, но все участвуют в создании кислорода и украшают окружающий мир.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 образа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умеют создавать пищу из воды и углекислого газа, как растения. Они получают готовые органические вещества, поедая растения или других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активно передвигаются, чтобы искать пищу, спасаться от врагов и находить подходящие условия жизни. Способы движения у них очень разные.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развиты глаза, уши, нос и кожа. Эти органы помогают замечать опасность, находить пищу, узнавать друг друга и ориентироваться в 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животным относятся насекомые, рыбы, птицы, звери, земноводные и пресмыкающиеся. Воробей, щука, лягушка и человек принадлежат к разным группам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особая группа живых организмов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содержат хлорофилл, поэтому не могут фотосинтезировать. Они не создают пищу на свету, а получают готовые вещества из окружающей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питаются, разлагая остатки растений и животных. Благодаря этому они участвуют в круговороте веществ и помогают природе очищаться.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грибам относятся шляпочные грибы, дрожжи и плесень. Эти организмы очень различаются по размеру и строению, но объединены общими признаками.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 — известный шляпочный гриб, а дрожжи используют при выпечке хлеба. Некоторые грибы также применяют в пищевой промышленности и медицине.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самые маленькие организмы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состоят из одной клетки и не имеют оформленного ядра. Несмотря на очень простое строение, они способны быстро размножаться и приспосабливаться.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встречаются в почве, воде, воздухе, на поверхности растений, а также в теле человека и животных. Они могут жить почти всюду.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участвуют в разложении веществ и помогают пищеварению. Без них круговорот веществ в природе и работа некоторых организмов были бы невозможны.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бактерий есть и болезнетворные формы. Они могут вызывать заболевания, поэтому важно соблюдать гигиену и знать, как они распространяются.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1614" y="2128318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делят организмы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Учитывают, есть ли ядро, из скольких клеток состоит организм и как устроены его клетки. Эти признаки помогают отличить бактерии от других групп.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могут создавать пищу сами, получать ее готовой или разлагать остатки других организмов. Этот признак особенно важен для сравнения растений, животных и грибов.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размножаются по-разному: семенами, спорами, делением клетки или другими способами. По этому признаку ученые уточняют место организма в системе.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живут в воде, другие — в почве, на суше или внутри других живых существ. Среда обитания тоже помогает понять, к какой группе они относятся.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может быть обманчивым, поэтому сравнивают не только внешний вид, но и родство организмов. Только так можно сделать точный вывод о группе.
</a:t>
            </a:r>
            <a:endParaRPr lang="en-US" sz="9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таксоны классификации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порядок основных таксонов на примере человека и помогает увидеть, как классификация становится более точной от общего к частному.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таксон, тем точнее определяется организм. Самой точной единицей классификации является вид.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биологическая классификация; пример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определяют место организма в системе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определении группы организма: от наблюдения признаков до записи научного названия.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Двухсловное название помогает ученым разных стран говорить об одном и том же организме без путаницы.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латинском языке образуют научное название вида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Биномиальная номенклатура Карла Линнея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появление научных названий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названия стали точными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общей системы одно и то же живое существо могли называть по-разному в разных странах. Карл Линней предложил упорядочить названия и сделать их одинаковыми для ученых. Это сильно упростило обмен знаниями и сравнение видов.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вместо длинного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ввел двоичную номенклатуру: первое слово обозначает род, а второе — вид. Такая запись короче описания внешности и строения, но при этом очень точна. По ней легко понять, к какой группе относится организм.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науки, понятный всем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не зависят от языка страны и не меняются из-за местных привычек. Поэтому Homo sapiens и Felis catus одинаково понятны ученым в любой части мира. Эта система до сих пор остается основой биологии.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внутри одной группы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организмов одной группы есть главные общие черты, по которым их объединяют. Например, у птиц есть перья, клюв и крылья.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 образе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виды могут по-разному питаться, передвигаться и жить в разных местах. Одни приспособлены к полету, другие — к бегу или плаванию.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группы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не летает, зато быстро бегает, а колибри летает очень быстро. Оба организма остаются птицами, потому что главные признаки у них общие.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растений, животных, грибов и бактерий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группы различаются не одним, а сразу несколькими важными признаками строения и питания.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отличия видны в сочетании признаков: хлорофилл есть только у растений, а бактерии выделяются самым простым строением.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признаков четырех групп живых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38433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важна в жизни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врачам быстро понимать, какой организм вызывает болезнь, и отличать опасные виды от полезных. Это важно для точной диагностики и выбора лечения.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 и фермеры используют классификацию, чтобы распознавать вредителей, сорняки и полезные организмы. Так проще защищать урожай и поддерживать плодородие почвы.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по систематике ведут учет редких видов, наблюдают за их численностью и планируют меры защиты. Без классификации было бы труднее сохранять природу.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Красная книга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предупреждает об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собирает сведения о видах, которым угрожает исчезновение. В ней важно не просто назвать организм, а точно определить его вид. Это помогает ученым следить за численностью и замечать, где нужна защита.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жители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Красную книгу попадают и крупные хищники, и нежные растения. Среди известных примеров — амурский тигр, снежный барс, лотос и венерин башмачок. Для каждого вида важно знать, как он выглядит и где встречается.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представителей разных групп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группа связана с числом клеток и способом питания.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отличаются автотрофным питанием, а животные, грибы и бактерии используют готовые вещества; бактерии выделяются одноклеточным строением.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основных групп живых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группы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смотреть только на 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может жить в воде или летать, но это еще не значит, что оно относится к рыбам или птицам. Важнее учитывать дыхание, размножение и строение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не 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живет в воде, но дышит воздухом и кормит детенышей молоком, поэтому это млекопитающее. Один внешний признак не дает правильного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умеет летать, но относится к зверям, а не к птицам. Чтобы не ошибиться, нужно сравнивать сразу несколько признаков и определять общие черты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упорядочивает огромное разнообразие организмов, показывает их сходство и родство и делает научные названия понятными для всех. Это основа изучения, охраны природы и практической работы человека.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понять живой мир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2026-05-31T18:20:11Z</dcterms:created>
  <dcterms:modified xsi:type="dcterms:W3CDTF">2026-05-31T18:20:11Z</dcterms:modified>
</cp:coreProperties>
</file>