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Предлог: маленькое слово с большой работой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 помогает словам дружить и точно передавать смысл?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предлоги каждый день: в разговоре, в книгах, в заданиях и даже в коротких записках. Они незаметны, но без них фраза легко теряет смысл и звучит неловко.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предлог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это маленькое служебное слово. Само по себе оно не называет предмет, но помогает словам соединяться и строить понятное предложение.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часто бывают короткими: в, на, у, к, с, под. Они стоят рядом с другими словами и показывают, как они связаны между собой.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предлог стоит перед существительным или местоимением: в школе, на парте, у меня, к другу. Так предложение звучит правильно и ясно.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01" y="1992620"/>
            <a:ext cx="254991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274" y="1992620"/>
            <a:ext cx="297490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может показать, где находится предмет или человек: в классе, на столе, под окном. С ним сразу понятно, о каком месте идёт речь.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предлоги указывают, когда происходит действие: после урока, до звонка, с утра. Они помогают выстроить события по времени, как по аккуратной дорожке.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подсказывает, куда кто-то движется или откуда приходит: к дому, из школы, через дорогу. Без него маршрут стал бы совсем запутанным.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предлог объясняет, почему что-то произошло: из-за дождя, для игры, ради праздника. Он помогает не только описать событие, но и назвать его причину.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увидеть предлог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 от слова: в доме, на столе, под окном. Между ними можно вставить другое слово, и смысл не потеряется: в большом доме.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от приставки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не путать предлог с приставкой. Приставка пишется слитно: побежал, пришёл, ушёл. А предлог всегда остаётся маленьким отдельным помощником.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предлог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отличить предлог от других частей слова и не ошибиться при чтении и письме.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301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537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7854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2354" y="2082714"/>
            <a:ext cx="517045" cy="4595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на указывает, что предмет расположен сверху: на парте, на полке, на крыше. Сразу видно, где лежит или стоит вещь.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 показывает, что предмет находится внутри чего-то: в классе, в шкафу, в доме. Он помогает представить, где именно всё происходит.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под говорит о положении ниже другого предмета: под столом, под окном, под мостом. Это очень удобное слово для описания пространства.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у, около и между показывают близость или расположение рядом: у дома, около школы, между шкафами. Они помогают точно описать место.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описаниях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предлоги часто встречаются в рассказах о классе, дворе и комнате: над доской, под партой, между рядами. С ними описание становится живым и понятным.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 помогает показать начало действия: с утра, с понедельника. Он словно открывает дверь в новый день.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звонка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до указывает на момент перед событием: до урока, до звонка, до обеда. Всё происходит чуть раньше нужного времени.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после показывает, что действие случилось позже: после урока, после обеда, после прогулки. Это удобно для рассказа о дне.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час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через помогает назвать будущее время: через минуту, через час, через день. Он подсказывает, когда что-то наступит.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направления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к показывает движение в сторону кого-то или чего-то: к учителю, к дому, к другу. Он словно ведёт за руку и подсказывает путь.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 и из помогают увидеть вход и выход: в библиотеку, в школу, из дома, из класса. Благодаря им понятно, откуда пришёл человек и куда отправился.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 и через описывают движение по поверхности или сквозь что-то: по дорожке, по тропинке, через дорогу. С ними рассказ о прогулке становится точным и живым.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из-за показывает причину события: из-за дождя прогулку перенесли, из-за шума трудно читать. Он помогает объяснить, почему что-то произошло.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причины и цели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для указывает на цель: для игры, для урока, для подарка. Он отвечает на вопрос: зачем это нужно?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ради подчеркивает, что действие делается во имя чего-то важного: ради праздника, ради друзей, ради победы. Звучит немного торжественно.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благодаря показывает хороший результат: благодаря помощи, благодаря старанию, благодаря тренировке. Он помогает похвалить труд и удачу без лишних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стоит отдельно и помогает словам соединяться: в доме, к другу, из школы. Между ним и словом можно вставить другое слово, и смысл не сломается.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пишется слитно со словом: побежал, пришёл, ушёл. Если нельзя вставить другое слово, значит перед нами не предлог, а часть слова. Это важно для грамотного письма.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или приставка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предлога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действию ученика в предложении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2097743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901" y="2097743"/>
            <a:ext cx="297490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предлога чаще всего стоят существительные: на столе, в шкафу, под окном. Они меняют форму и подсказывают, о каком предмете идёт речь, без лишней путаницы.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легко дружит с местоимениями: у меня, к нему, для нас. Такие сочетания помогают говорить точно и правильно, не повторяя одно и то же слово снова и снова.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предлога слово часто стоит в нужной форме: не «на стол», а «на столе», не «к он», а «к нему». Предлог помогает выбрать подходящее окончание.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стоят после предлога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предлоги важны в речи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уточняют, где происходит действие, и помогают быстро представить картину: в классе, на улице, под деревом. Без них фраза может стать непонятной или звучать странно.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когда что-то случилось и как предметы или люди связаны между собой: после урока, к вечеру, у друга. Это делает речь аккуратной и точной.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соединяют слова, словно маленькие мостики. Благодаря им предложения становятся ясными, красивыми и удобными для чтения, а смысл не теряется по дороге.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книга, а рядом стоит карандаш. Всё сразу понятно: предлог помогает увидеть, где находится предмет, и не путает читателя. Такое короткое сочетание легко встретить в учебнике или тетради.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написал письмо к другу и аккуратно положил его в конверт. Предлог показывает, кому адресовано письмо. В коротких историях такие слова помогают быстро понять, кто с кем связан и что происходит.
</a:t>
            </a:r>
            <a:endParaRPr lang="en-US" sz="964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вышли во двор и пошли к качелям. Предлоги помогают представить порядок событий и направление движения. В детских рассказах они встречаются часто, поэтому их удобно искать и запоминать.
</a:t>
            </a:r>
            <a:endParaRPr lang="en-US" sz="948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 коротких 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писать предлог слитно со словом: «вдоме» выглядит неверно. Правильно: в доме. Раздельное написание помогает сразу увидеть, где заканчивается предлог и начинается слово.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предлог и приставку: по дороге — предлог, побежал — приставка. Проверка простая: между предлогом и словом можно вставить другое слово, а между приставкой и словом — нельзя.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пропуск предлога: «пошёл школу» звучит неправильно. Нужно сказать: пошёл в школу. Одно маленькое слово может очень сильно изменить смысл предложения.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прочитай предложение вслух и посмотри, не ломается ли связь слов. Такой способ помогает писать аккуратно и не устраивать языковой беспорядок.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написании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предлог в упражнении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шагам: читаем предложение и смотрим, как связаны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105694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6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5237" y="2057985"/>
            <a:ext cx="381790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Пишутся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всегда пишутся отдельно от слов: в доме, на парте, к маме. Это правило легко запомнить, если смотреть, можно ли вставить между ними ещё одно слово.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называют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сам по себе не называет предмет или действие. Он только помогает другим словам соединяться, как маленький помощник, который держит всё предложение за ручку.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место и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узнать, где, когда и куда: в школе, после урока, к дому. Без них речь становится менее точной, а с ними всё ясно и аккуратно.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делают слова настоящими друзьями в предложении. Они помогают выбрать нужную форму и построить понятную фразу, чтобы слушатель не чесал затылок от догадок.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предлогам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у тропинки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звери прячутся в лесу, а белка прыгает на ветке. Предлоги помогают увидеть картинку почти как в кино: где стоит домик, кто сидит под крышей и куда ведёт тропинка.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Стихотворный домик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часто слышны короткие сочетания: у окна, под облаком, к маме, из дома. Они звучат легко и ритмично. Ребёнок замечает предлог почти сразу и начинает искать его в каждой строчке.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находка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учитель предлагает найти предлоги в знакомой истории. Ребята быстро замечают фразы вроде в тетради, на доске и после звонка. Так обычное чтение превращается в весёлую языковую игру.
</a:t>
            </a:r>
            <a:endParaRPr lang="en-US" sz="96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 сказках, стихах и школьных фразах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— маленький, да удаленький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словам дружить, а нам — говорить и писать понятно. Если помнить про раздельное написание и внимательно смотреть на смысл, ошибок станет гораздо меньше.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2026-05-21T20:33:07Z</dcterms:created>
  <dcterms:modified xsi:type="dcterms:W3CDTF">2026-05-21T20:33:07Z</dcterms:modified>
</cp:coreProperties>
</file>