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Македонии: основные темы и историческое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малой северной державы до господства в Древней Греции и Восточном Средиземноморье.
</a:t>
            </a:r>
            <a:endParaRPr lang="en-US" sz="3429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— северное балканское царство, граничившее с Фракией, Иллирией и греческими полисами. В начале IV века до н.э. её многочисленное население занималось преимущественно скотоводством и земледелием, страна оставалась уязвимой к внешним угрозам.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 Македонии: географическое положение и население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городов стало независимыми и ослабленными, что открыло путь Македонии к усилению и расширению своего влияния в регионе.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 веке до н.э. длительные войны между афинскими и спартанскими государствами серьезно подрывали их влияние и экономику, ослабляя внутреннее единство полисов.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война, длившаяся почти три десятилетия, истощила военные и финансовые ресурсы главных городов-государств, что уменьшило их способность к обороне.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войны: ослабление полисов и шанс для соседей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ресурсы для флота
</a:t>
            </a:r>
            <a:pPr algn="ctr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леса на севере Македонии обеспечивали стройматериал для военных кораблей, что способствовало развитию морских возможностей государства.
</a:t>
            </a:r>
            <a:endParaRPr lang="en-US" sz="1088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Рудники серебра и золота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месторождения серебра и золота вместе с плодородными долинами создавали экономический фундамент, позволяющий финансировать реформы и военные кампании.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торговые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расположение Македонии позволяло контролировать важные маршруты между Балканами и Грецией, способствуя торговому и дипломатическому расширению.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выгодное расположение Македонии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24743"/>
            <a:ext cx="4328400" cy="1712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численный и качественный перевес македонской армии в пехоте и кавалерии по сравнению с Афинами и Спартой. Это обусловило растущее влияние Македонии в регионе.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Македонская армия превосходила полисы числом и мобильностью, что укрепило её статус безальтернативной силы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 реформах армии Филиппа II, IV век до н.э.
</a:t>
            </a:r>
            <a:endParaRPr lang="en-US" sz="1354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 Македонии в сравнении с греческими полисами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смены царей и внутриполитические конфликты ослабляли центральную власть, затрудняя управление и мобилизацию ресурсов для обороны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стороны Македонии до реформ Филиппа II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Македонская аристократия постоянно боролась за влияние, что снижало эффективность государственного аппарата и мешало стабильности.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угроз со стороны более могущественных соседей Македонии приходилось заключать временные союзы или выплачивать дань для сохранения независимости.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организованной постоянной армии делало страну уязвимой для внешних нападений и ограничивало военное влияние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реформа и регулярная армия
</a:t>
            </a:r>
            <a:pPr algn="ctr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создал постоянную профессиональную армию, что изменило традиционную военную систему. Это позволило эффективно готовить солдат и поддерживать высокую боеспособность.
</a:t>
            </a:r>
            <a:endParaRPr lang="en-US" sz="1135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подготовка военной элиты
</a:t>
            </a:r>
            <a:pPr algn="ctr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подготовки молодых дворян была организована военная школа, где будущие воины обучались тактике, стратегии и управлению войсками.
</a:t>
            </a:r>
            <a:endParaRPr lang="en-US" sz="1255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через браки и союзы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активно использовал династические браки и заключение союзов для укрепления безопасности государства и уменьшения числа открытых конфликтов.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II: преобразователь Македонии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новых территорий обеспечило контроль над богатой Фракией и северной Грецией, усилив экономическую базу Македонии.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сопровождался укреплением позиций Македонии в военном и торговом плане, создавая основу для завоеваний Александра.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границах Македонии, IV век до н.э.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границ Македонии при Филиппе II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правления Филиппа II Македонское царство расширилось за счёт присоединения Фракии, Фессалии и части греческих земель. Это создало единое и мощное государство с выходами к Эгейскому морю.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перед походом Александра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территории дало доступ к важным ресурсам и торговым путям, обеспечивая экономическое и военное превосходство перед началами похода Александра Македонского.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армия была дополнена тяжёлой кавалерией — гетайрами, лучниками и инженерными подразделениями, что придало ей большую мобильность и универсальность в боях.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македонской армии при Филиппе II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сарисса — длинное копьё, позволившее фаланге объединять силы солдат и эффективно подавлять противников на поле боя.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Македонская армия отличалась быстрой мобильностью, позволяя стремительно менять позиции и наносить неожиданные удары по врагу, что давало преимущество в поле боя.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и тактики македонских завоевателей
</a:t>
            </a:r>
            <a:endParaRPr lang="en-US" sz="264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Осадные машины совершенствовались, благодаря чему македоняне успешно брали укрепленные города, используя технологические новшества в сражениях и осадах.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Кавалерия играла ключевую роль: тяжелая конница гетайров использовалась для прорыва флангов и преследования отступающих войск, обеспечивая контроль над полем боя.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дополняла боевые действия: македоняне часто заключали союзы с местной знатью, снижая сопротивление и помогая управлять завоёванными территориями.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338 году до н.э. македонская армия под руководством Филиппа II разгромила объединённые силы Афин и Фив в решающей битве при Херонее, установив своё доминирование над Грецией.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Херонее: конец независимости греческих городов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проявился молодой Александр, что закрепило будущее за Македонией: главные греческие полисы утратили самостоятельность, а был создан Коринфский союз во главе с Македонией.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получил тщательное образование под руководством Аристотеля, изучая философию, литературу и науку, что сформировало его широкое мировоззрение и стратегическое мышление.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Македонский: личность, детство и воспитание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он проявлял бесстрашие и целеустремлённость, стремясь к славе и великим свершениям, что позже стало движущей силой его завоевательных походов.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охватывал более 10 современных стран, создавая сети греческих колоний и укрепляя власть Македонии на Востоке.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Александра расширили влияние Македонии, распространив эллинистическую культуру по обширным территориям и обеспечив преемственность греческих традиций.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современные исследования, IV век до н.э.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Завоевательные походы Александра: маршрут и главные успехи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стал основным средством общения в империи, объединяя различные народы и способствуя развитию науки и искусства.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особенности эллинистической культуры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Строились театры и храмы, отражающие смешение культур, а города планировались с учётом греческих традиций городской архитектуры.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браки и взаимодействие культур создавали уникальную эллинистическую цивилизацию, сочетающую традиции Греции с восточными обычаями.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Египетского царства Птолемеев
</a:t>
            </a:r>
            <a:pPr algn="ctr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власть в Египте захватил Птолемей I, создав династию, которая правила страной в течение нескольких столетий и способствовала развитию культуры и науки.
</a:t>
            </a:r>
            <a:endParaRPr lang="en-US" sz="97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Селевкидское царство в Азии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Селевк I основал мощное государство, охватывающее территории от Малой Азии до Индии, что привело к продолжительным войнам с другими преемниками Александра — диадохами.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Антигониды в Македонии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Антигонидов упрочила власть Македонии и соседних областей, продолжая сохранять влияние на политическую ситуацию в Восточном Средиземноморье в течение нескольких веков.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империи Александра и образование новых государств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Македонии на развитие науки, искусства и культуры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империи Александра активно развивались науки, включая астрономию, математику и медицину, что значительно расширило достижения греческой цивилизации.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проекты того времени отличались масштабом и разнообразием, сочетая греческие, египетские и персидские стили в монументальных сооружениях.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скульпторы создавали шедевры с новыми темами и выраженными эмоциями, что повлияло на искусство последующих эпох.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Фарос — один из чудес античного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 Фарос в Александрии был одним из первых в истории, служил навигационным ориентиром и символом величия города, известен своим уникальным архитектурным решением.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библиотека — центр знаний и исследований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хранилось около 700 тысяч свитков, сюда съезжались учёные и философы со всего Средиземноморья для обмена знаниями и принятия новых идей.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 архитектура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совмещала восточные и западные традиции, что отражалось в её урбанистике, храмовых комплексах и общественных сооружениях, делая город уникальным культурным центром.
</a:t>
            </a:r>
            <a:endParaRPr lang="en-US" sz="110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Александрия: жемчужина эллинистического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Македония ускорила процесс распространения греческой культуры, создав предпосылки для формирования эллинистической цивилизации с едиными культурными ценностями.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Македонии: влияние на последующие эпохи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примеру македонских реформ появились новые модели управления и военной организации, которые впоследствии использовали Рим и другие государства.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искусство, развившиеся в эллинистический период, оказали глубокое влияние на развитие философии, медицины и архитектуры в Европе и Азии.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Македонское наследие способствовало развитию международных связей и культурному обмену, что стало основой для цивилизационных достижений будущих эпох.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историческое значение возвышения Македонии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Возвышение Македонии открыло новую страницу истории, объединив народы и культуры, создав мощную армию и культуру, оказавшую долгое влияние на развитие цивилизаций в Евразии.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2026-05-10T11:07:56Z</dcterms:created>
  <dcterms:modified xsi:type="dcterms:W3CDTF">2026-05-10T11:07:56Z</dcterms:modified>
</cp:coreProperties>
</file>