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цунами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 признаки цунами и действуй сразу, чтобы успеть уйти на высоту.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как возникает и чем опасно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появляется после резкого смещения воды, чаще всего из-за подводного землетрясения. У берега волны становятся выше, а опасность создают не только вода, но и потоки, обломки и затопление низких мест.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цунами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Землетрясение, вулкан или оползень резко смещают большие массы воды на дне океана.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волн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начинает колебаться на огромной площади, образуя не одну волну, а целую серию длинных волн.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океане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глубине цунами почти незаметно, но оно может двигаться очень быстро на большие расстояния.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волны замедляются, становятся выше и превращаются в мощный поток, опасный для людей и построек.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приближения цунами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море внезапно отступило, береговое дно стало заметным, а лодки или пирсы оказались на суше, это может быть ранним признаком цунами и поводом немедленно уходить.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Тревогу также вызывают сильная тряска земли, необычный гул со стороны моря и резкие изменения уровня воды. В такой ситуации нельзя ждать и наблюдать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тревоге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сигнале тревоги или сильном землетрясении у побережья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места для эвакуации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— возвышенность, холм или высокая прочная постройка, расположенная выше возможного уровня затопления и подальше от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заранее отмеченный маршрут эвакуации, нужно идти именно по нему, не останавливаясь и не возвращаясь назад даже на короткое 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пляжи, низины, устья рек, набережные, мосты, порты и подвалы: туда вода проходит быстрее всего и может задерживаться дольше.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важно избегать узких проходов и участков рядом с водой, где поток может быть сильнее и затруднить движение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 собой при эвакуации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только самое необходимое: при угрозе цунами важнее быстро покинуть опасную зону.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вещи, которые помогают выжить и ориентироваться; всё, что замедляет сбор, оставляют.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МЧС и служб гражданской защиты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идти к берегу смотреть на волну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опасны сильное течение и поток, который может сбить с ног даже взрослого человека и быстро унести в сторону вместе с мусором и обломками.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приходит серией волн, поэтому после первой опасность не исчезает. Вторая или третья волна иногда бывает сильнее и наносит больший ущерб.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у берега опасно для всех: в зоне риска оказываются люди, лодки, автомобили и лёгкие постройки, которые не выдерживают напора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затопления особенно высок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наибольшую угрозу создают низкие и открытые участки побережья без естественной защиты.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место и ближе оно к воде, тем быстрее туда приходит волна и тем сложнее эвакуация.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МЧС; условная оценка по типам прибрежных зон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школе, лагере или на экскурсии у моря
</a:t>
            </a:r>
            <a:endParaRPr lang="en-US" sz="296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тревоги школьники должны выполнять команды взрослых, идти по известному маршруту эвакуации и сохранять строй, чтобы не потеряться и не замедлить группу.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рюкзаками, отставать от класса или действовать самостоятельно. Учитель и сопровождающие ведут детей к безопасному месту и контролируют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цунами застало на улице или в автомобиле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 возвышенности можно добраться пешком быстрее, чем на машине, немедленно покиньте автомобиль и двигайтесь к безопасному месту без остановок и попыток вернуться за вещами.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направляйтесь к воде и не объезжайте затопленные участки: поток может быть сильнее, чем кажется, а дорога — внезапно разрушиться, перекрывая путь к спасению.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держитесь подальше от мостов, подземных переходов, тоннелей, набережных и крутых берегов. Там опасны обрушения, удар волны, скользкая поверхность и быстрое затопление.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линий электропередачи, оборванных проводов и скоплений воды. Двигайтесь только туда, где выше уровень местности, и не тратьте время на наблюдение за происходящим.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первой волны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цунами по правилам служб гражданской защиты: опасность сохраняется до официального сообщения об окончании угрозы.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 при цунами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неверный шаг может привести к потере времени, поэтому важно заранее запомнить правильную последовательность действий и не полагаться на догадки.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Опасных действий больше, чем безопасных, а значит, при угрозе цунами особенно важно сразу выбирать поведение, которое ведёт вверх и прочь от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гражданской защиты и материалам МЧС России; дата не требуется.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7923" y="1513501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76909"/>
            <a:ext cx="483900" cy="430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80441" y="4000619"/>
            <a:ext cx="27337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на случай цунами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выберите путь к возвышенности или прочному безопасному зданию. Все члены семьи должны знать этот маршрут и идти по нему без споров, остановок и возврата назад.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короткий список телефонов родителей, родственников и экстренных служб. Запишите номера так, чтобы ребёнок мог найти их быстро даже без интернета и при волнении.
</a:t>
            </a:r>
            <a:endParaRPr lang="en-US" sz="786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Назначьте точку, где семья соберётся после эвакуации. Это помогает не теряться, если взрослые и дети окажутся в разных местах или связь на время пропадёт.
</a:t>
            </a:r>
            <a:endParaRPr lang="en-US" sz="845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воду, фонарик, батарейки, аптечку, свисток и простые средства связи. Набор должен быть лёгким, чтобы его можно было взять сразу, не задерживаясь дома.
</a:t>
            </a:r>
            <a:endParaRPr lang="en-US" sz="82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определите, кто сопровождает младших детей, если семья разделена. Это снижает панику и помогает быстрее организовать движение к безопасному месту.
</a:t>
            </a:r>
            <a:endParaRPr lang="en-US" sz="8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помогают быстро понять, когда нужно эвакуироваться и когда можно вернуться только после разрешения.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сигналов требует быстрой реакции; для детей важнее всего запомнить, что при сомнении безопаснее сразу уходить вверх, а не ждать подтверждений.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гражданской защиты и местные системы оповещения.
</a:t>
            </a:r>
            <a:endParaRPr lang="en-US" sz="8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увеличивают риск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ожидание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стоять у кромки воды и надеяться увидеть волну заранее. Ещё опаснее пытаться снимать происходящее на телефон: из-за этого теряются секунды, нужные для спасения.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действия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вещами, пользоваться лифтом или идти в сторону подземных переходов и тоннелей. Маленькая волна тоже опасна, потому что за ней могут прийти более сильные.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быстрая реакция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 не точный прогноз, а главное правило: промедление быстро уменьшает время на эвакуацию и повышает риск попасть в зону затопления.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начато движение к высоте, тем больше шансов уйти из опасной зоны до прихода воды. При цунами решают первые минуты.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принципу срочной эвакуации при цунами; не является измерением.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безопасного маршрута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уйти на возвышенность невозможно, поднимайтесь на верхние этажи прочного здания как можно выше относительно ожидаемого уровня воды и не тратьте время на сбор вещей.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подальше от окон, стеклянных дверей и лёгких перегородок. Во время удара воды они могут разбиться, а осколки и предметы — травмировать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спускайтесь вниз и не выходите наружу, пока спасатели не сообщат об окончании угрозы. Следующие волны могут прийти позже и затопить даже уже сухие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46963" y="3771680"/>
            <a:ext cx="3384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спасатели и системы предупреждения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громкоговорители и SMS-сообщения быстро передают тревогу и помогают людям понять, что нужно немедленно уходить в безопасное место, не ожидая личных проверок.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указатели эвакуации показывают путь к возвышенности или безопасному зданию. Это особенно важно, когда человеку нужно действовать быстро и без лишних вопросов.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спасателей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контролируют прибрежные зоны, направляют людей и проверяют, когда возвращение уже разрешено. Их указания нужно выполнять без споров и задержек.
</a:t>
            </a:r>
            <a:endParaRPr lang="en-US" sz="859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помогают детям запомнить порядок действий, не теряться и сохранять спокойствие. Когда маршрут уже знаком, эвакуация проходит намного быстрее и организованнее.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и дети знают свои действия заранее, тревога не превращается в хаос. Подготовка дома и в школе снижает риск ошибок в первые минуты.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безопасность начинается с правильного решения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цунами нельзя ждать и смотреть на воду: нужно сразу уходить вверх, помнить о нескольких волнах и выполнять команды спасателей. Подготовка и быстрые действия спасают жизнь.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2026-05-20T23:40:51Z</dcterms:created>
  <dcterms:modified xsi:type="dcterms:W3CDTF">2026-05-20T23:40:51Z</dcterms:modified>
</cp:coreProperties>
</file>