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 и его частей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Круг, формулы и реальные примеры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площадь круга помогает в жизни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 нужна не только на уроках: она помогает считать материал, сравнивать размеры и решать практические задачи в быту, технике, архитектуре и дизайне.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круга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круга — это точка, которая находится на одинаковом расстоянии от всех точек окружности. От неё строятся все основные измерения фигуры и формулы для вычислений.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85821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 диаметр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соединяет центр с окружностью, а диаметр проходит через центр и состоит из двух радиусов. Именно эти отрезки чаще всего задают размеры круга в задачах.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1642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соединяет две точки окружности, но не обязана проходить через центр. По длине хорды можно судить о размере части круга или его внутренней фигуры.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17464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 круг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 — это граница, а круг — вся внутренняя область вместе с границей. Площадь относится именно к кругу, а не только к его контуру.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 площадь при увеличении радиуса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площадь растёт всё быстрее, потому что зависит не от радиуса, а от его квадрата.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радиуса даёт четырёхкратный рост площади, а утроение — девятикратный. Зависимость квадратичная, а не линейная.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Вычислено по формуле S = πr² при π ≈ 3,14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круга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711700" y="1330275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 находят по формуле S = πr². В ней важен именно радиус, поэтому сначала нужно внимательно определить его по условию задачи.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11700" y="2204826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 диаметр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известен диаметр, радиус находят как половину диаметра: r = d/2. Только после этого можно подставлять значение в формулу площади круга.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1700" y="3079377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берут 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число π обычно заменяют приближёнными значениями 3,14 или 22/7. Этого достаточно для аккуратных вычислений и проверки ответа.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11700" y="3953931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всегда записывают в квадратных единицах: см², м², мм². Это помогает не путать её с длиной окружности, которая измеряется иначе.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 при разных радиусах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площадь круга при увеличении радиуса.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радиуса заметно увеличивает площадь, потому что значение растёт квадратично, а не по прямой.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Вычислено по формуле S = πr² при π ≈ 3,14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Полукруг и четверть круга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0450" y="1270550"/>
            <a:ext cx="43989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Полукруг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Полукруг занимает половину площади целого круга. Поэтому его площадь удобно находить как S = πr² / 2, если известен радиус фигуры.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60450" y="3058431"/>
            <a:ext cx="43989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круга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круга составляет одну четвёртую часть полной площади. Для вычисления используют формулу S = πr² / 4, что особенно удобно в задачах с углами и чертежами.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площадь части круга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круга, его долей, сектора и сегмента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 круга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сектор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 — это часть круга, которая ограничена двумя радиусами и дугой. Его можно представить как «кусочек» круга, вырезанный углом из центра.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4435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зависит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сектора напрямую связана с центральным углом: чем он больше, тем больше площадь. При 360° получается весь круг, а при 180° и 90° — его половины и четверти.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870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сектора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вычисления используют формулу S = πr² · α / 360°. Она показывает, какую долю составляет сектор от площади всего круга, поэтому удобно работать с углом в градусах.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сектора при одном радиусе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радиус один и тот же, поэтому меняется только часть круга, заданная углом.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сектора пропорциональна углу: если угол увеличивается в 2 раза, площадь тоже возрастает в 2 раза.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Вычислено по формуле S = πr²·α/360° при r = 6 см и π ≈ 3,14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 удобно находить через две части фигуры, а не одной готовой формулой.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вычисления площади сегмента обычно вычитают площадь треугольника из площади соответствующего сектора.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определение и способ нахождения площади сегмента круга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 и сегмент: различия и формулы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 перепутать внешне похожие части круга и выбрать верный способ вычисления.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 считают как долю круга по углу, а сегмент — через разность с треугольником.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определения сектора и сегмента круга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193" y="2128302"/>
            <a:ext cx="192150" cy="25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34338"/>
            <a:ext cx="244327" cy="2443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1347" y="2128402"/>
            <a:ext cx="224175" cy="25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 с приближениями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приближение π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чаще всего используют 3,14 или 22/7. Это позволяет быстро вычислять площадь, когда точное значение π записать невозможно.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радиус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 диаметр, его нужно разделить на два. Подстановка диаметра вместо радиуса приводит к ошибке в формуле и в ответе.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квадратные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всегда выражают в см², дм² или м². Если в ответе стоят обычные единицы длины, значит задача решена неверно.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Округляем по условию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требуется ответ до десятых или сотых, округляют только в конце вычислений. Так сохраняется точность и не искажается результат.
</a:t>
            </a:r>
            <a:endParaRPr lang="en-US" sz="11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 вокруг нас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Клумба или газон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Круглая клумба на школьном дворе кажется простой фигурой, но именно её площадь помогает понять, сколько земли, плитки или декоративной крошки понадобится. Радиус определяет расход материала, а значит, влияет на стоимость и план работ.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Стол, крышка, тарелка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быту площадь круга нужна гораздо чаще, чем кажется. Её используют при выборе скатерти для круглого стола, расчёте покрытия для крышки или оформлении посуды, где важны точные размеры и аккуратная форма.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 и архитектура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элементы встречаются в витражах, арках, орнаментах и настенных панно. Для таких объектов площадь помогает заранее рассчитать количество стекла, краски, бумаги или ткани, чтобы материал не был потрачен лишний раз.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площадь круга используется чаще всего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основные области, где формула помогает заранее оценить размеры, расход материалов и параметры круглых деталей.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площадь круга нужна в строительстве и технике, но в быту и дизайне она тоже регулярно применяется.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шкала по примерам школьных и практических задач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ошибок в задачах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711700" y="1330275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радиус и диаметр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условии указан диаметр, его сначала делят на два. Подстановка диаметра в формулу вместо радиуса сразу даёт завышенный результат и нарушает ход решения.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11700" y="2204826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забывать квадрат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площади радиус обязательно возводят во вторую степень. Ошибка в одном символе сильно меняет ответ, потому что площадь растёт быстрее длины.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1700" y="3079377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площадь и длину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 и длина окружности — разные величины, поэтому у них разные формулы и разные единицы измерения. Смешение этих понятий ведёт к неверному ответу.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11700" y="3953931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угол и округление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сектор важно правильно понимать центральный угол: 90° — это четверть круга, а не половина. Округлять π нужно только по условию задачи.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площадь круга и его частей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типовых задач по геометрии 9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 числе π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764175" y="1268375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кругом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π показывает отношение длины окружности к её диаметру. Поэтому оно появляется во всех формулах, где речь идёт о круге, секторе или сегменте.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64175" y="2445813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 с древности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Приближённые значения π использовали ещё в Древнем Египте, Вавилоне и Древней Греции. Люди давно заметили, что без него нельзя точно описать круг.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64175" y="3623256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и 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π применяется не только в геометрии, но и в физике, инженерии, вычислительной технике и моделировании. Это одно из самых узнаваемых чисел математики.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площади круга и его частей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быстро выбрать нужную формулу в зависимости от того, какая часть круга дана в задаче.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определена фигура, тем проще выбрать формулу и получить правильный ответ.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формулы площади круга и его частей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 зависит только от радиуса, а его части удобно считать через доли, угол или вычитание треугольника. Эти знания помогают уверенно решать задачи и применять геометрию в жизни.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площади круга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2026-06-03T12:50:49Z</dcterms:created>
  <dcterms:modified xsi:type="dcterms:W3CDTF">2026-06-03T12:50:49Z</dcterms:modified>
</cp:coreProperties>
</file>